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7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5"/>
    <p:sldMasterId id="2147483692" r:id="rId6"/>
    <p:sldMasterId id="2147483707" r:id="rId7"/>
    <p:sldMasterId id="2147483755" r:id="rId8"/>
    <p:sldMasterId id="2147483805" r:id="rId9"/>
    <p:sldMasterId id="2147483833" r:id="rId10"/>
    <p:sldMasterId id="2147483923" r:id="rId11"/>
    <p:sldMasterId id="2147483938" r:id="rId12"/>
  </p:sldMasterIdLst>
  <p:notesMasterIdLst>
    <p:notesMasterId r:id="rId28"/>
  </p:notesMasterIdLst>
  <p:handoutMasterIdLst>
    <p:handoutMasterId r:id="rId29"/>
  </p:handoutMasterIdLst>
  <p:sldIdLst>
    <p:sldId id="501" r:id="rId13"/>
    <p:sldId id="514" r:id="rId14"/>
    <p:sldId id="530" r:id="rId15"/>
    <p:sldId id="531" r:id="rId16"/>
    <p:sldId id="534" r:id="rId17"/>
    <p:sldId id="535" r:id="rId18"/>
    <p:sldId id="536" r:id="rId19"/>
    <p:sldId id="537" r:id="rId20"/>
    <p:sldId id="538" r:id="rId21"/>
    <p:sldId id="532" r:id="rId22"/>
    <p:sldId id="539" r:id="rId23"/>
    <p:sldId id="540" r:id="rId24"/>
    <p:sldId id="541" r:id="rId25"/>
    <p:sldId id="529" r:id="rId26"/>
    <p:sldId id="486" r:id="rId27"/>
  </p:sldIdLst>
  <p:sldSz cx="12192000" cy="6858000"/>
  <p:notesSz cx="6811963" cy="99456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 userDrawn="1">
          <p15:clr>
            <a:srgbClr val="A4A3A4"/>
          </p15:clr>
        </p15:guide>
        <p15:guide id="2" pos="214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ide Kinoshita" initials="HK" lastIdx="4" clrIdx="0"/>
  <p:cmAuthor id="1" name="Hao2 Wu" initials="HW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CC"/>
    <a:srgbClr val="FF9900"/>
    <a:srgbClr val="00CC00"/>
    <a:srgbClr val="FFC9C9"/>
    <a:srgbClr val="FF0000"/>
    <a:srgbClr val="FFFF57"/>
    <a:srgbClr val="00B0F0"/>
    <a:srgbClr val="FDEDF6"/>
    <a:srgbClr val="FFF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間スタイル 3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濃色スタイル 2 - アクセント 1/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スタイル (濃色)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淡色スタイル 1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淡色スタイル 1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76" autoAdjust="0"/>
    <p:restoredTop sz="86387" autoAdjust="0"/>
  </p:normalViewPr>
  <p:slideViewPr>
    <p:cSldViewPr snapToGrid="0">
      <p:cViewPr varScale="1">
        <p:scale>
          <a:sx n="64" d="100"/>
          <a:sy n="64" d="100"/>
        </p:scale>
        <p:origin x="873" y="39"/>
      </p:cViewPr>
      <p:guideLst>
        <p:guide pos="360"/>
        <p:guide orient="horz" pos="2160"/>
      </p:guideLst>
    </p:cSldViewPr>
  </p:slideViewPr>
  <p:outlineViewPr>
    <p:cViewPr>
      <p:scale>
        <a:sx n="33" d="100"/>
        <a:sy n="33" d="100"/>
      </p:scale>
      <p:origin x="0" y="-42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-3816" y="-84"/>
      </p:cViewPr>
      <p:guideLst>
        <p:guide orient="horz" pos="3133"/>
        <p:guide pos="214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12" Type="http://schemas.openxmlformats.org/officeDocument/2006/relationships/slideMaster" Target="slideMasters/slideMaster8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2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7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commentAuthors" Target="commentAuthors.xml"/><Relationship Id="rId8" Type="http://schemas.openxmlformats.org/officeDocument/2006/relationships/slideMaster" Target="slideMasters/slideMaster4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1851" cy="499012"/>
          </a:xfrm>
          <a:prstGeom prst="rect">
            <a:avLst/>
          </a:prstGeom>
        </p:spPr>
        <p:txBody>
          <a:bodyPr vert="horz" lIns="94044" tIns="47022" rIns="94044" bIns="47022" rtlCol="0"/>
          <a:lstStyle>
            <a:lvl1pPr algn="l">
              <a:defRPr sz="1200"/>
            </a:lvl1pPr>
          </a:lstStyle>
          <a:p>
            <a:endParaRPr lang="en-US" sz="800">
              <a:solidFill>
                <a:schemeClr val="accent5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8537" y="1"/>
            <a:ext cx="2951851" cy="499012"/>
          </a:xfrm>
          <a:prstGeom prst="rect">
            <a:avLst/>
          </a:prstGeom>
        </p:spPr>
        <p:txBody>
          <a:bodyPr vert="horz" lIns="94044" tIns="47022" rIns="94044" bIns="47022" rtlCol="0"/>
          <a:lstStyle>
            <a:lvl1pPr algn="r">
              <a:defRPr sz="1200"/>
            </a:lvl1pPr>
          </a:lstStyle>
          <a:p>
            <a:fld id="{19A42DBE-9A40-44C2-85E2-CEF4A643DC9B}" type="datetimeFigureOut">
              <a:rPr lang="en-US" sz="800">
                <a:solidFill>
                  <a:schemeClr val="accent5"/>
                </a:solidFill>
              </a:rPr>
              <a:pPr/>
              <a:t>11/12/2020</a:t>
            </a:fld>
            <a:endParaRPr lang="en-US" sz="800">
              <a:solidFill>
                <a:schemeClr val="accent5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6678"/>
            <a:ext cx="2951851" cy="499011"/>
          </a:xfrm>
          <a:prstGeom prst="rect">
            <a:avLst/>
          </a:prstGeom>
        </p:spPr>
        <p:txBody>
          <a:bodyPr vert="horz" lIns="94044" tIns="47022" rIns="94044" bIns="47022" rtlCol="0" anchor="b"/>
          <a:lstStyle>
            <a:lvl1pPr algn="l">
              <a:defRPr sz="1200"/>
            </a:lvl1pPr>
          </a:lstStyle>
          <a:p>
            <a:endParaRPr lang="en-US" sz="1100">
              <a:solidFill>
                <a:schemeClr val="accent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36541" y="8115809"/>
            <a:ext cx="373846" cy="13308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36541" y="9446677"/>
            <a:ext cx="373846" cy="296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044" tIns="47022" rIns="94044" bIns="47022"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436541" y="9244659"/>
            <a:ext cx="373846" cy="43943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ctr"/>
            <a:fld id="{8DDAB1B0-62E0-495F-BA6F-EBA55831B881}" type="slidenum">
              <a:rPr lang="en-US" sz="1100">
                <a:solidFill>
                  <a:schemeClr val="bg1"/>
                </a:solidFill>
              </a:rPr>
              <a:pPr algn="ctr"/>
              <a:t>‹#›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593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1851" cy="499012"/>
          </a:xfrm>
          <a:prstGeom prst="rect">
            <a:avLst/>
          </a:prstGeom>
        </p:spPr>
        <p:txBody>
          <a:bodyPr vert="horz" lIns="94044" tIns="47022" rIns="94044" bIns="47022" rtlCol="0"/>
          <a:lstStyle>
            <a:lvl1pPr algn="l">
              <a:defRPr sz="1000">
                <a:solidFill>
                  <a:schemeClr val="accent5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8537" y="1"/>
            <a:ext cx="2951851" cy="499012"/>
          </a:xfrm>
          <a:prstGeom prst="rect">
            <a:avLst/>
          </a:prstGeom>
        </p:spPr>
        <p:txBody>
          <a:bodyPr vert="horz" lIns="94044" tIns="47022" rIns="94044" bIns="47022" rtlCol="0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1F76B152-1ECA-402E-91CD-B4EAAE3B91C2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7413" cy="3355975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txBody>
          <a:bodyPr vert="horz" lIns="94044" tIns="47022" rIns="94044" bIns="4702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197" y="4786364"/>
            <a:ext cx="5449570" cy="3916115"/>
          </a:xfrm>
          <a:prstGeom prst="rect">
            <a:avLst/>
          </a:prstGeom>
        </p:spPr>
        <p:txBody>
          <a:bodyPr vert="horz" lIns="94044" tIns="47022" rIns="94044" bIns="47022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6678"/>
            <a:ext cx="2951851" cy="499011"/>
          </a:xfrm>
          <a:prstGeom prst="rect">
            <a:avLst/>
          </a:prstGeom>
        </p:spPr>
        <p:txBody>
          <a:bodyPr vert="horz" lIns="94044" tIns="47022" rIns="94044" bIns="47022" rtlCol="0" anchor="b"/>
          <a:lstStyle>
            <a:lvl1pPr algn="l">
              <a:defRPr sz="900">
                <a:solidFill>
                  <a:schemeClr val="accent5"/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6438907" y="8115809"/>
            <a:ext cx="373846" cy="133086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38907" y="9446677"/>
            <a:ext cx="373846" cy="296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044" tIns="47022" rIns="94044" bIns="47022"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36541" y="9163506"/>
            <a:ext cx="373846" cy="49901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B4F12C0E-25FE-46A6-97F3-45A20C972E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44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Char char="​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buClr>
        <a:schemeClr val="accent1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403225" indent="-171450" algn="l" defTabSz="914400" rtl="0" eaLnBrk="1" latinLnBrk="0" hangingPunct="1"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71500" indent="-111125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accent5"/>
        </a:solidFill>
        <a:latin typeface="+mn-lt"/>
        <a:ea typeface="+mn-ea"/>
        <a:cs typeface="+mn-cs"/>
      </a:defRPr>
    </a:lvl4pPr>
    <a:lvl5pPr marL="860425" indent="-114300" algn="l" defTabSz="914400" rtl="0" eaLnBrk="1" latinLnBrk="0" hangingPunct="1">
      <a:buFont typeface="Arial" panose="020B0604020202020204" pitchFamily="34" charset="0"/>
      <a:buChar char="•"/>
      <a:tabLst>
        <a:tab pos="1203325" algn="l"/>
      </a:tabLst>
      <a:defRPr sz="1000" kern="1200">
        <a:solidFill>
          <a:schemeClr val="accent5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12C0E-25FE-46A6-97F3-45A20C972E2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41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2.jpe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2.png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92.png"/><Relationship Id="rId3" Type="http://schemas.openxmlformats.org/officeDocument/2006/relationships/image" Target="../media/image66.png"/><Relationship Id="rId21" Type="http://schemas.openxmlformats.org/officeDocument/2006/relationships/image" Target="../media/image41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3.jpeg"/><Relationship Id="rId16" Type="http://schemas.openxmlformats.org/officeDocument/2006/relationships/image" Target="../media/image91.png"/><Relationship Id="rId20" Type="http://schemas.openxmlformats.org/officeDocument/2006/relationships/image" Target="../media/image94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90.png"/><Relationship Id="rId10" Type="http://schemas.openxmlformats.org/officeDocument/2006/relationships/image" Target="../media/image73.png"/><Relationship Id="rId19" Type="http://schemas.openxmlformats.org/officeDocument/2006/relationships/image" Target="../media/image9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89.png"/><Relationship Id="rId22" Type="http://schemas.openxmlformats.org/officeDocument/2006/relationships/image" Target="../media/image8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92.png"/><Relationship Id="rId3" Type="http://schemas.openxmlformats.org/officeDocument/2006/relationships/image" Target="../media/image66.png"/><Relationship Id="rId21" Type="http://schemas.openxmlformats.org/officeDocument/2006/relationships/image" Target="../media/image41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3.jpeg"/><Relationship Id="rId16" Type="http://schemas.openxmlformats.org/officeDocument/2006/relationships/image" Target="../media/image91.png"/><Relationship Id="rId20" Type="http://schemas.openxmlformats.org/officeDocument/2006/relationships/image" Target="../media/image9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90.png"/><Relationship Id="rId10" Type="http://schemas.openxmlformats.org/officeDocument/2006/relationships/image" Target="../media/image73.png"/><Relationship Id="rId19" Type="http://schemas.openxmlformats.org/officeDocument/2006/relationships/image" Target="../media/image9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89.png"/><Relationship Id="rId22" Type="http://schemas.openxmlformats.org/officeDocument/2006/relationships/image" Target="../media/image84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7.png"/><Relationship Id="rId21" Type="http://schemas.openxmlformats.org/officeDocument/2006/relationships/image" Target="../media/image115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96.jpe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7.png"/><Relationship Id="rId21" Type="http://schemas.openxmlformats.org/officeDocument/2006/relationships/image" Target="../media/image115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96.jpe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41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2.jpe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115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41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119.jpeg"/><Relationship Id="rId16" Type="http://schemas.openxmlformats.org/officeDocument/2006/relationships/image" Target="../media/image120.png"/><Relationship Id="rId20" Type="http://schemas.openxmlformats.org/officeDocument/2006/relationships/image" Target="../media/image6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2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1.jpe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22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92.png"/><Relationship Id="rId3" Type="http://schemas.openxmlformats.org/officeDocument/2006/relationships/image" Target="../media/image66.png"/><Relationship Id="rId21" Type="http://schemas.openxmlformats.org/officeDocument/2006/relationships/image" Target="../media/image41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3.jpeg"/><Relationship Id="rId16" Type="http://schemas.openxmlformats.org/officeDocument/2006/relationships/image" Target="../media/image91.png"/><Relationship Id="rId20" Type="http://schemas.openxmlformats.org/officeDocument/2006/relationships/image" Target="../media/image9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90.png"/><Relationship Id="rId10" Type="http://schemas.openxmlformats.org/officeDocument/2006/relationships/image" Target="../media/image73.png"/><Relationship Id="rId19" Type="http://schemas.openxmlformats.org/officeDocument/2006/relationships/image" Target="../media/image9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89.png"/><Relationship Id="rId22" Type="http://schemas.openxmlformats.org/officeDocument/2006/relationships/image" Target="../media/image84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4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3.emf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1.emf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1.emf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3.emf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5.jpe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58564"/>
            <a:ext cx="3861806" cy="184666"/>
          </a:xfrm>
        </p:spPr>
        <p:txBody>
          <a:bodyPr lIns="0"/>
          <a:lstStyle>
            <a:lvl1pPr>
              <a:defRPr sz="1200" cap="none"/>
            </a:lvl1pPr>
          </a:lstStyle>
          <a:p>
            <a:r>
              <a:rPr lang="en-US" dirty="0">
                <a:solidFill>
                  <a:srgbClr val="939598"/>
                </a:solidFill>
                <a:cs typeface="Arial" pitchFamily="34" charset="0"/>
              </a:rPr>
              <a:t>2015 Lenovo Confidential. All rights reserved.   Bob Xie</a:t>
            </a: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81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81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401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7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547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7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2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9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33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 bwMode="gray">
          <a:xfrm>
            <a:off x="11752179" y="6396038"/>
            <a:ext cx="443027" cy="322262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" name="TextBox slide number"/>
          <p:cNvSpPr txBox="1"/>
          <p:nvPr userDrawn="1"/>
        </p:nvSpPr>
        <p:spPr bwMode="white">
          <a:xfrm>
            <a:off x="11752148" y="6389688"/>
            <a:ext cx="449379" cy="246062"/>
          </a:xfrm>
          <a:prstGeom prst="rect">
            <a:avLst/>
          </a:prstGeom>
        </p:spPr>
        <p:txBody>
          <a:bodyPr lIns="0" tIns="0" rIns="0" bIns="0" anchor="b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fld id="{9FDFF99A-19F6-4F96-A216-6CD934D68E7A}" type="slidenum">
              <a:rPr lang="en-US" altLang="ja-JP" sz="1000">
                <a:solidFill>
                  <a:prstClr val="white"/>
                </a:solidFill>
                <a:cs typeface="Arial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sz="1000">
              <a:solidFill>
                <a:prstClr val="white"/>
              </a:solidFill>
              <a:cs typeface="Arial" charset="0"/>
            </a:endParaRPr>
          </a:p>
        </p:txBody>
      </p:sp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179" y="5061011"/>
            <a:ext cx="443027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2015 Lenovo Internal.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541621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HelveticaNeueLT Std" panose="020B0604020202020204" pitchFamily="34" charset="0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HelveticaNeueLT Std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788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HelveticaNeueLT Std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788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9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6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8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47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00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70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9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6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8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47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00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70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682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49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682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788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788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76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42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474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65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301" y="4087560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97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0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661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288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40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6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27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8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925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2015 Lenovo Internal.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11810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8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38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71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22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71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22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85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562"/>
            <a:ext cx="4423766" cy="39216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" y="3525805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338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6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52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6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9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46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8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6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5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8" y="55627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0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6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5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8" y="55627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4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8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</p:spTree>
    <p:extLst>
      <p:ext uri="{BB962C8B-B14F-4D97-AF65-F5344CB8AC3E}">
        <p14:creationId xmlns:p14="http://schemas.microsoft.com/office/powerpoint/2010/main" val="13504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8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758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6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8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13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" y="1588"/>
            <a:ext cx="12193588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"/>
          <p:cNvGrpSpPr/>
          <p:nvPr userDrawn="1"/>
        </p:nvGrpSpPr>
        <p:grpSpPr bwMode="gray">
          <a:xfrm>
            <a:off x="1828677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4" name="Freeform 9"/>
            <p:cNvSpPr>
              <a:spLocks/>
            </p:cNvSpPr>
            <p:nvPr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987">
                <a:defRPr/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" name="Rounded Rectangle 7"/>
            <p:cNvSpPr/>
            <p:nvPr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>
                <a:defRPr/>
              </a:pPr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6" name="Rectangle 1"/>
          <p:cNvSpPr/>
          <p:nvPr userDrawn="1"/>
        </p:nvSpPr>
        <p:spPr>
          <a:xfrm>
            <a:off x="31" y="1588"/>
            <a:ext cx="12192000" cy="6856412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7" name="Group 8"/>
          <p:cNvGrpSpPr>
            <a:grpSpLocks/>
          </p:cNvGrpSpPr>
          <p:nvPr userDrawn="1"/>
        </p:nvGrpSpPr>
        <p:grpSpPr bwMode="auto">
          <a:xfrm>
            <a:off x="5854668" y="1260536"/>
            <a:ext cx="485902" cy="485775"/>
            <a:chOff x="5853433" y="734066"/>
            <a:chExt cx="485134" cy="485134"/>
          </a:xfrm>
        </p:grpSpPr>
        <p:sp>
          <p:nvSpPr>
            <p:cNvPr id="8" name="Oval 9"/>
            <p:cNvSpPr/>
            <p:nvPr userDrawn="1"/>
          </p:nvSpPr>
          <p:spPr bwMode="gray">
            <a:xfrm>
              <a:off x="5886726" y="767360"/>
              <a:ext cx="418547" cy="4201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ja-JP" sz="240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147483646 w 412"/>
                <a:gd name="T1" fmla="*/ 0 h 412"/>
                <a:gd name="T2" fmla="*/ 0 w 412"/>
                <a:gd name="T3" fmla="*/ 2147483646 h 412"/>
                <a:gd name="T4" fmla="*/ 2147483646 w 412"/>
                <a:gd name="T5" fmla="*/ 2147483646 h 412"/>
                <a:gd name="T6" fmla="*/ 2147483646 w 412"/>
                <a:gd name="T7" fmla="*/ 2147483646 h 412"/>
                <a:gd name="T8" fmla="*/ 2147483646 w 412"/>
                <a:gd name="T9" fmla="*/ 0 h 412"/>
                <a:gd name="T10" fmla="*/ 2147483646 w 412"/>
                <a:gd name="T11" fmla="*/ 2147483646 h 412"/>
                <a:gd name="T12" fmla="*/ 2147483646 w 412"/>
                <a:gd name="T13" fmla="*/ 2147483646 h 412"/>
                <a:gd name="T14" fmla="*/ 2147483646 w 412"/>
                <a:gd name="T15" fmla="*/ 2147483646 h 412"/>
                <a:gd name="T16" fmla="*/ 2147483646 w 412"/>
                <a:gd name="T17" fmla="*/ 2147483646 h 412"/>
                <a:gd name="T18" fmla="*/ 2147483646 w 412"/>
                <a:gd name="T19" fmla="*/ 2147483646 h 412"/>
                <a:gd name="T20" fmla="*/ 2147483646 w 412"/>
                <a:gd name="T21" fmla="*/ 2147483646 h 412"/>
                <a:gd name="T22" fmla="*/ 2147483646 w 412"/>
                <a:gd name="T23" fmla="*/ 2147483646 h 412"/>
                <a:gd name="T24" fmla="*/ 2147483646 w 412"/>
                <a:gd name="T25" fmla="*/ 2147483646 h 412"/>
                <a:gd name="T26" fmla="*/ 2147483646 w 412"/>
                <a:gd name="T27" fmla="*/ 2147483646 h 412"/>
                <a:gd name="T28" fmla="*/ 2147483646 w 412"/>
                <a:gd name="T29" fmla="*/ 2147483646 h 412"/>
                <a:gd name="T30" fmla="*/ 2147483646 w 412"/>
                <a:gd name="T31" fmla="*/ 2147483646 h 412"/>
                <a:gd name="T32" fmla="*/ 2147483646 w 412"/>
                <a:gd name="T33" fmla="*/ 2147483646 h 412"/>
                <a:gd name="T34" fmla="*/ 2147483646 w 412"/>
                <a:gd name="T35" fmla="*/ 2147483646 h 412"/>
                <a:gd name="T36" fmla="*/ 2147483646 w 412"/>
                <a:gd name="T37" fmla="*/ 2147483646 h 412"/>
                <a:gd name="T38" fmla="*/ 2147483646 w 412"/>
                <a:gd name="T39" fmla="*/ 2147483646 h 412"/>
                <a:gd name="T40" fmla="*/ 2147483646 w 412"/>
                <a:gd name="T41" fmla="*/ 2147483646 h 412"/>
                <a:gd name="T42" fmla="*/ 2147483646 w 412"/>
                <a:gd name="T43" fmla="*/ 2147483646 h 412"/>
                <a:gd name="T44" fmla="*/ 2147483646 w 412"/>
                <a:gd name="T45" fmla="*/ 2147483646 h 412"/>
                <a:gd name="T46" fmla="*/ 2147483646 w 412"/>
                <a:gd name="T47" fmla="*/ 2147483646 h 412"/>
                <a:gd name="T48" fmla="*/ 2147483646 w 412"/>
                <a:gd name="T49" fmla="*/ 2147483646 h 412"/>
                <a:gd name="T50" fmla="*/ 2147483646 w 412"/>
                <a:gd name="T51" fmla="*/ 2147483646 h 412"/>
                <a:gd name="T52" fmla="*/ 2147483646 w 412"/>
                <a:gd name="T53" fmla="*/ 2147483646 h 412"/>
                <a:gd name="T54" fmla="*/ 2147483646 w 412"/>
                <a:gd name="T55" fmla="*/ 2147483646 h 412"/>
                <a:gd name="T56" fmla="*/ 2147483646 w 412"/>
                <a:gd name="T57" fmla="*/ 2147483646 h 412"/>
                <a:gd name="T58" fmla="*/ 2147483646 w 412"/>
                <a:gd name="T59" fmla="*/ 2147483646 h 412"/>
                <a:gd name="T60" fmla="*/ 2147483646 w 412"/>
                <a:gd name="T61" fmla="*/ 2147483646 h 412"/>
                <a:gd name="T62" fmla="*/ 2147483646 w 412"/>
                <a:gd name="T63" fmla="*/ 2147483646 h 4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cxnSp>
        <p:nvCxnSpPr>
          <p:cNvPr id="10" name="Straight Connector 11"/>
          <p:cNvCxnSpPr/>
          <p:nvPr userDrawn="1"/>
        </p:nvCxnSpPr>
        <p:spPr>
          <a:xfrm>
            <a:off x="2796347" y="4437063"/>
            <a:ext cx="66025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2"/>
          <p:cNvGrpSpPr>
            <a:grpSpLocks/>
          </p:cNvGrpSpPr>
          <p:nvPr userDrawn="1"/>
        </p:nvGrpSpPr>
        <p:grpSpPr bwMode="auto">
          <a:xfrm>
            <a:off x="3620443" y="4738688"/>
            <a:ext cx="4954290" cy="284162"/>
            <a:chOff x="587076" y="4891945"/>
            <a:chExt cx="6379553" cy="365760"/>
          </a:xfrm>
        </p:grpSpPr>
        <p:pic>
          <p:nvPicPr>
            <p:cNvPr id="12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" name="Group 175"/>
            <p:cNvGrpSpPr>
              <a:grpSpLocks/>
            </p:cNvGrpSpPr>
            <p:nvPr userDrawn="1"/>
          </p:nvGrpSpPr>
          <p:grpSpPr bwMode="auto"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4" name="Oval 45"/>
              <p:cNvSpPr/>
              <p:nvPr userDrawn="1"/>
            </p:nvSpPr>
            <p:spPr>
              <a:xfrm>
                <a:off x="2025306" y="5467462"/>
                <a:ext cx="310798" cy="31059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5" name="Picture 46"/>
              <p:cNvPicPr>
                <a:picLocks noChangeAspect="1"/>
              </p:cNvPicPr>
              <p:nvPr userDrawn="1"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8814" y="5509256"/>
                <a:ext cx="122464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3" name="Group 178"/>
            <p:cNvGrpSpPr>
              <a:grpSpLocks/>
            </p:cNvGrpSpPr>
            <p:nvPr userDrawn="1"/>
          </p:nvGrpSpPr>
          <p:grpSpPr bwMode="auto"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2" name="Oval 43"/>
              <p:cNvSpPr/>
              <p:nvPr userDrawn="1"/>
            </p:nvSpPr>
            <p:spPr>
              <a:xfrm>
                <a:off x="3094698" y="5467462"/>
                <a:ext cx="310798" cy="31059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3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4" name="Group 181"/>
            <p:cNvGrpSpPr>
              <a:grpSpLocks/>
            </p:cNvGrpSpPr>
            <p:nvPr userDrawn="1"/>
          </p:nvGrpSpPr>
          <p:grpSpPr bwMode="auto"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0" name="Oval 41"/>
              <p:cNvSpPr/>
              <p:nvPr userDrawn="1"/>
            </p:nvSpPr>
            <p:spPr>
              <a:xfrm>
                <a:off x="953868" y="5467462"/>
                <a:ext cx="310798" cy="3105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1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5" name="Group 255"/>
            <p:cNvGrpSpPr>
              <a:grpSpLocks/>
            </p:cNvGrpSpPr>
            <p:nvPr userDrawn="1"/>
          </p:nvGrpSpPr>
          <p:grpSpPr bwMode="auto"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38" name="Oval 39"/>
              <p:cNvSpPr/>
              <p:nvPr userDrawn="1"/>
            </p:nvSpPr>
            <p:spPr>
              <a:xfrm>
                <a:off x="2381089" y="5467461"/>
                <a:ext cx="310799" cy="31059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9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6" name="Group 258"/>
            <p:cNvGrpSpPr>
              <a:grpSpLocks/>
            </p:cNvGrpSpPr>
            <p:nvPr userDrawn="1"/>
          </p:nvGrpSpPr>
          <p:grpSpPr bwMode="auto"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6" name="Oval 37"/>
              <p:cNvSpPr/>
              <p:nvPr userDrawn="1"/>
            </p:nvSpPr>
            <p:spPr>
              <a:xfrm>
                <a:off x="5235529" y="5467462"/>
                <a:ext cx="310798" cy="31059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7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" name="Group 261"/>
            <p:cNvGrpSpPr>
              <a:grpSpLocks/>
            </p:cNvGrpSpPr>
            <p:nvPr userDrawn="1"/>
          </p:nvGrpSpPr>
          <p:grpSpPr bwMode="auto"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4" name="Oval 35"/>
              <p:cNvSpPr/>
              <p:nvPr userDrawn="1"/>
            </p:nvSpPr>
            <p:spPr>
              <a:xfrm>
                <a:off x="4523964" y="5467462"/>
                <a:ext cx="310798" cy="31059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5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8" name="Group 264"/>
            <p:cNvGrpSpPr>
              <a:grpSpLocks/>
            </p:cNvGrpSpPr>
            <p:nvPr userDrawn="1"/>
          </p:nvGrpSpPr>
          <p:grpSpPr bwMode="auto"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2" name="Oval 33"/>
              <p:cNvSpPr/>
              <p:nvPr userDrawn="1"/>
            </p:nvSpPr>
            <p:spPr>
              <a:xfrm>
                <a:off x="4879747" y="5467462"/>
                <a:ext cx="310798" cy="3105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3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" name="Group 267"/>
            <p:cNvGrpSpPr>
              <a:grpSpLocks/>
            </p:cNvGrpSpPr>
            <p:nvPr userDrawn="1"/>
          </p:nvGrpSpPr>
          <p:grpSpPr bwMode="auto"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0" name="Oval 31"/>
              <p:cNvSpPr/>
              <p:nvPr userDrawn="1"/>
            </p:nvSpPr>
            <p:spPr>
              <a:xfrm>
                <a:off x="5949140" y="5467462"/>
                <a:ext cx="310798" cy="31059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1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46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530" y="2009836"/>
            <a:ext cx="6974116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692" y="2251075"/>
            <a:ext cx="803484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657477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6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548783" y="639701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3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52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582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60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72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8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HelveticaNeueLT Std" panose="020B0604020202020204" pitchFamily="34" charset="0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HelveticaNeueLT Std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81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HelveticaNeueLT Std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81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1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7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7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2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9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6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1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7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7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2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9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707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99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707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81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81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31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92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524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90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326" y="4087610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999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7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64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063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8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548783" y="6458564"/>
            <a:ext cx="3319374" cy="184666"/>
          </a:xfrm>
        </p:spPr>
        <p:txBody>
          <a:bodyPr/>
          <a:lstStyle>
            <a:lvl1pPr>
              <a:defRPr sz="1200" cap="none"/>
            </a:lvl1pPr>
          </a:lstStyle>
          <a:p>
            <a:r>
              <a:rPr lang="en-US" dirty="0">
                <a:solidFill>
                  <a:srgbClr val="939598"/>
                </a:solidFill>
                <a:cs typeface="Arial" pitchFamily="34" charset="0"/>
              </a:rPr>
              <a:t>2015 Lenovo Confidential. All rights reserved. </a:t>
            </a: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797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9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320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13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43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13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182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9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72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9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9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72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921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612"/>
            <a:ext cx="4423766" cy="39216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0" y="3525855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5409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3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7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41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54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96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9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3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4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813" y="55632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85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3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4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813" y="55632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813" y="6458564"/>
            <a:ext cx="3967243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303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13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</p:spTree>
    <p:extLst>
      <p:ext uri="{BB962C8B-B14F-4D97-AF65-F5344CB8AC3E}">
        <p14:creationId xmlns:p14="http://schemas.microsoft.com/office/powerpoint/2010/main" val="79511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13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91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13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1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5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548783" y="6397069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70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77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3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607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85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97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9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HelveticaNeueLT Std" panose="020B0604020202020204" pitchFamily="34" charset="0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HelveticaNeueLT Std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809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HelveticaNeueLT Std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809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11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81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69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68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21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91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HelveticaNeueLT Std" panose="020B0604020202020204" pitchFamily="34" charset="0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4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11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81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69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68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21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91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703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91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703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809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809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7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84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516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86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322" y="4087602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599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2" y="6458564"/>
            <a:ext cx="3214572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5015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682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043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320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6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920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09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021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09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653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92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64"/>
            <a:ext cx="4423766" cy="392167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5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92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64"/>
            <a:ext cx="4423766" cy="392167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27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604"/>
            <a:ext cx="4423766" cy="392167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6" y="3525847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1419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813" y="6458564"/>
            <a:ext cx="3119297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13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068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27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73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402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534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88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27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36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809" y="556313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71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27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36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809" y="556313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6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09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</p:spTree>
    <p:extLst>
      <p:ext uri="{BB962C8B-B14F-4D97-AF65-F5344CB8AC3E}">
        <p14:creationId xmlns:p14="http://schemas.microsoft.com/office/powerpoint/2010/main" val="46981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09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833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7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809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34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548783" y="6397061"/>
            <a:ext cx="2413972" cy="307777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78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73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27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603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81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93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51" y="274374"/>
            <a:ext cx="11069166" cy="5181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64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548782" y="6458564"/>
            <a:ext cx="3328902" cy="184666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3549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 bwMode="gray">
          <a:xfrm>
            <a:off x="11752171" y="6396038"/>
            <a:ext cx="443027" cy="322262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" name="TextBox slide number"/>
          <p:cNvSpPr txBox="1"/>
          <p:nvPr userDrawn="1"/>
        </p:nvSpPr>
        <p:spPr bwMode="white">
          <a:xfrm>
            <a:off x="11752148" y="6389688"/>
            <a:ext cx="449379" cy="246062"/>
          </a:xfrm>
          <a:prstGeom prst="rect">
            <a:avLst/>
          </a:prstGeom>
        </p:spPr>
        <p:txBody>
          <a:bodyPr lIns="0" tIns="0" rIns="0" bIns="0" anchor="b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fld id="{30CFC9D2-48D2-445C-9F62-214D515FDECE}" type="slidenum">
              <a:rPr lang="en-US" altLang="ja-JP" sz="1000">
                <a:solidFill>
                  <a:prstClr val="white"/>
                </a:solidFill>
                <a:cs typeface="Arial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sz="1000">
              <a:solidFill>
                <a:prstClr val="white"/>
              </a:solidFill>
              <a:cs typeface="Arial" charset="0"/>
            </a:endParaRPr>
          </a:p>
        </p:txBody>
      </p:sp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171" y="5060995"/>
            <a:ext cx="443027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900"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2016 Lenovo Internal.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69697717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2016 Lenovo Internal. All rights reserved.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903347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" y="1588"/>
            <a:ext cx="12193588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"/>
          <p:cNvGrpSpPr/>
          <p:nvPr userDrawn="1"/>
        </p:nvGrpSpPr>
        <p:grpSpPr bwMode="gray">
          <a:xfrm>
            <a:off x="1828669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4" name="Freeform 9"/>
            <p:cNvSpPr>
              <a:spLocks/>
            </p:cNvSpPr>
            <p:nvPr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987">
                <a:defRPr/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" name="Rounded Rectangle 7"/>
            <p:cNvSpPr/>
            <p:nvPr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>
                <a:defRPr/>
              </a:pPr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6" name="Rectangle 1"/>
          <p:cNvSpPr/>
          <p:nvPr userDrawn="1"/>
        </p:nvSpPr>
        <p:spPr>
          <a:xfrm>
            <a:off x="23" y="1588"/>
            <a:ext cx="12192000" cy="6856412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7" name="Group 8"/>
          <p:cNvGrpSpPr>
            <a:grpSpLocks/>
          </p:cNvGrpSpPr>
          <p:nvPr userDrawn="1"/>
        </p:nvGrpSpPr>
        <p:grpSpPr bwMode="auto">
          <a:xfrm>
            <a:off x="5854660" y="1260520"/>
            <a:ext cx="485902" cy="485775"/>
            <a:chOff x="5853433" y="734066"/>
            <a:chExt cx="485134" cy="485134"/>
          </a:xfrm>
        </p:grpSpPr>
        <p:sp>
          <p:nvSpPr>
            <p:cNvPr id="8" name="Oval 9"/>
            <p:cNvSpPr/>
            <p:nvPr userDrawn="1"/>
          </p:nvSpPr>
          <p:spPr bwMode="gray">
            <a:xfrm>
              <a:off x="5886726" y="767360"/>
              <a:ext cx="418547" cy="4201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ja-JP" sz="240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147483646 w 412"/>
                <a:gd name="T1" fmla="*/ 0 h 412"/>
                <a:gd name="T2" fmla="*/ 0 w 412"/>
                <a:gd name="T3" fmla="*/ 2147483646 h 412"/>
                <a:gd name="T4" fmla="*/ 2147483646 w 412"/>
                <a:gd name="T5" fmla="*/ 2147483646 h 412"/>
                <a:gd name="T6" fmla="*/ 2147483646 w 412"/>
                <a:gd name="T7" fmla="*/ 2147483646 h 412"/>
                <a:gd name="T8" fmla="*/ 2147483646 w 412"/>
                <a:gd name="T9" fmla="*/ 0 h 412"/>
                <a:gd name="T10" fmla="*/ 2147483646 w 412"/>
                <a:gd name="T11" fmla="*/ 2147483646 h 412"/>
                <a:gd name="T12" fmla="*/ 2147483646 w 412"/>
                <a:gd name="T13" fmla="*/ 2147483646 h 412"/>
                <a:gd name="T14" fmla="*/ 2147483646 w 412"/>
                <a:gd name="T15" fmla="*/ 2147483646 h 412"/>
                <a:gd name="T16" fmla="*/ 2147483646 w 412"/>
                <a:gd name="T17" fmla="*/ 2147483646 h 412"/>
                <a:gd name="T18" fmla="*/ 2147483646 w 412"/>
                <a:gd name="T19" fmla="*/ 2147483646 h 412"/>
                <a:gd name="T20" fmla="*/ 2147483646 w 412"/>
                <a:gd name="T21" fmla="*/ 2147483646 h 412"/>
                <a:gd name="T22" fmla="*/ 2147483646 w 412"/>
                <a:gd name="T23" fmla="*/ 2147483646 h 412"/>
                <a:gd name="T24" fmla="*/ 2147483646 w 412"/>
                <a:gd name="T25" fmla="*/ 2147483646 h 412"/>
                <a:gd name="T26" fmla="*/ 2147483646 w 412"/>
                <a:gd name="T27" fmla="*/ 2147483646 h 412"/>
                <a:gd name="T28" fmla="*/ 2147483646 w 412"/>
                <a:gd name="T29" fmla="*/ 2147483646 h 412"/>
                <a:gd name="T30" fmla="*/ 2147483646 w 412"/>
                <a:gd name="T31" fmla="*/ 2147483646 h 412"/>
                <a:gd name="T32" fmla="*/ 2147483646 w 412"/>
                <a:gd name="T33" fmla="*/ 2147483646 h 412"/>
                <a:gd name="T34" fmla="*/ 2147483646 w 412"/>
                <a:gd name="T35" fmla="*/ 2147483646 h 412"/>
                <a:gd name="T36" fmla="*/ 2147483646 w 412"/>
                <a:gd name="T37" fmla="*/ 2147483646 h 412"/>
                <a:gd name="T38" fmla="*/ 2147483646 w 412"/>
                <a:gd name="T39" fmla="*/ 2147483646 h 412"/>
                <a:gd name="T40" fmla="*/ 2147483646 w 412"/>
                <a:gd name="T41" fmla="*/ 2147483646 h 412"/>
                <a:gd name="T42" fmla="*/ 2147483646 w 412"/>
                <a:gd name="T43" fmla="*/ 2147483646 h 412"/>
                <a:gd name="T44" fmla="*/ 2147483646 w 412"/>
                <a:gd name="T45" fmla="*/ 2147483646 h 412"/>
                <a:gd name="T46" fmla="*/ 2147483646 w 412"/>
                <a:gd name="T47" fmla="*/ 2147483646 h 412"/>
                <a:gd name="T48" fmla="*/ 2147483646 w 412"/>
                <a:gd name="T49" fmla="*/ 2147483646 h 412"/>
                <a:gd name="T50" fmla="*/ 2147483646 w 412"/>
                <a:gd name="T51" fmla="*/ 2147483646 h 412"/>
                <a:gd name="T52" fmla="*/ 2147483646 w 412"/>
                <a:gd name="T53" fmla="*/ 2147483646 h 412"/>
                <a:gd name="T54" fmla="*/ 2147483646 w 412"/>
                <a:gd name="T55" fmla="*/ 2147483646 h 412"/>
                <a:gd name="T56" fmla="*/ 2147483646 w 412"/>
                <a:gd name="T57" fmla="*/ 2147483646 h 412"/>
                <a:gd name="T58" fmla="*/ 2147483646 w 412"/>
                <a:gd name="T59" fmla="*/ 2147483646 h 412"/>
                <a:gd name="T60" fmla="*/ 2147483646 w 412"/>
                <a:gd name="T61" fmla="*/ 2147483646 h 412"/>
                <a:gd name="T62" fmla="*/ 2147483646 w 412"/>
                <a:gd name="T63" fmla="*/ 2147483646 h 4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cxnSp>
        <p:nvCxnSpPr>
          <p:cNvPr id="10" name="Straight Connector 11"/>
          <p:cNvCxnSpPr/>
          <p:nvPr userDrawn="1"/>
        </p:nvCxnSpPr>
        <p:spPr>
          <a:xfrm>
            <a:off x="2796339" y="4437063"/>
            <a:ext cx="66025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2"/>
          <p:cNvGrpSpPr>
            <a:grpSpLocks/>
          </p:cNvGrpSpPr>
          <p:nvPr userDrawn="1"/>
        </p:nvGrpSpPr>
        <p:grpSpPr bwMode="auto">
          <a:xfrm>
            <a:off x="3620443" y="4738688"/>
            <a:ext cx="4954290" cy="284162"/>
            <a:chOff x="587076" y="4891945"/>
            <a:chExt cx="6379553" cy="365760"/>
          </a:xfrm>
        </p:grpSpPr>
        <p:pic>
          <p:nvPicPr>
            <p:cNvPr id="12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" name="Group 175"/>
            <p:cNvGrpSpPr>
              <a:grpSpLocks/>
            </p:cNvGrpSpPr>
            <p:nvPr userDrawn="1"/>
          </p:nvGrpSpPr>
          <p:grpSpPr bwMode="auto"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4" name="Oval 45"/>
              <p:cNvSpPr/>
              <p:nvPr userDrawn="1"/>
            </p:nvSpPr>
            <p:spPr>
              <a:xfrm>
                <a:off x="2025306" y="5467462"/>
                <a:ext cx="310798" cy="31059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5" name="Picture 46"/>
              <p:cNvPicPr>
                <a:picLocks noChangeAspect="1"/>
              </p:cNvPicPr>
              <p:nvPr userDrawn="1"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8814" y="5509256"/>
                <a:ext cx="122464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3" name="Group 178"/>
            <p:cNvGrpSpPr>
              <a:grpSpLocks/>
            </p:cNvGrpSpPr>
            <p:nvPr userDrawn="1"/>
          </p:nvGrpSpPr>
          <p:grpSpPr bwMode="auto"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2" name="Oval 43"/>
              <p:cNvSpPr/>
              <p:nvPr userDrawn="1"/>
            </p:nvSpPr>
            <p:spPr>
              <a:xfrm>
                <a:off x="3094698" y="5467462"/>
                <a:ext cx="310798" cy="31059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3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4" name="Group 181"/>
            <p:cNvGrpSpPr>
              <a:grpSpLocks/>
            </p:cNvGrpSpPr>
            <p:nvPr userDrawn="1"/>
          </p:nvGrpSpPr>
          <p:grpSpPr bwMode="auto"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0" name="Oval 41"/>
              <p:cNvSpPr/>
              <p:nvPr userDrawn="1"/>
            </p:nvSpPr>
            <p:spPr>
              <a:xfrm>
                <a:off x="953868" y="5467462"/>
                <a:ext cx="310798" cy="3105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41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5" name="Group 255"/>
            <p:cNvGrpSpPr>
              <a:grpSpLocks/>
            </p:cNvGrpSpPr>
            <p:nvPr userDrawn="1"/>
          </p:nvGrpSpPr>
          <p:grpSpPr bwMode="auto"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38" name="Oval 39"/>
              <p:cNvSpPr/>
              <p:nvPr userDrawn="1"/>
            </p:nvSpPr>
            <p:spPr>
              <a:xfrm>
                <a:off x="2381089" y="5467461"/>
                <a:ext cx="310799" cy="31059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9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6" name="Group 258"/>
            <p:cNvGrpSpPr>
              <a:grpSpLocks/>
            </p:cNvGrpSpPr>
            <p:nvPr userDrawn="1"/>
          </p:nvGrpSpPr>
          <p:grpSpPr bwMode="auto"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6" name="Oval 37"/>
              <p:cNvSpPr/>
              <p:nvPr userDrawn="1"/>
            </p:nvSpPr>
            <p:spPr>
              <a:xfrm>
                <a:off x="5235529" y="5467462"/>
                <a:ext cx="310798" cy="31059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7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" name="Group 261"/>
            <p:cNvGrpSpPr>
              <a:grpSpLocks/>
            </p:cNvGrpSpPr>
            <p:nvPr userDrawn="1"/>
          </p:nvGrpSpPr>
          <p:grpSpPr bwMode="auto"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4" name="Oval 35"/>
              <p:cNvSpPr/>
              <p:nvPr userDrawn="1"/>
            </p:nvSpPr>
            <p:spPr>
              <a:xfrm>
                <a:off x="4523964" y="5467462"/>
                <a:ext cx="310798" cy="31059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5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8" name="Group 264"/>
            <p:cNvGrpSpPr>
              <a:grpSpLocks/>
            </p:cNvGrpSpPr>
            <p:nvPr userDrawn="1"/>
          </p:nvGrpSpPr>
          <p:grpSpPr bwMode="auto"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2" name="Oval 33"/>
              <p:cNvSpPr/>
              <p:nvPr userDrawn="1"/>
            </p:nvSpPr>
            <p:spPr>
              <a:xfrm>
                <a:off x="4879747" y="5467462"/>
                <a:ext cx="310798" cy="3105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3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" name="Group 267"/>
            <p:cNvGrpSpPr>
              <a:grpSpLocks/>
            </p:cNvGrpSpPr>
            <p:nvPr userDrawn="1"/>
          </p:nvGrpSpPr>
          <p:grpSpPr bwMode="auto"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0" name="Oval 31"/>
              <p:cNvSpPr/>
              <p:nvPr userDrawn="1"/>
            </p:nvSpPr>
            <p:spPr>
              <a:xfrm>
                <a:off x="5949140" y="5467462"/>
                <a:ext cx="310798" cy="31059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121761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ja-JP" sz="2400">
                  <a:solidFill>
                    <a:srgbClr val="FFFFFF"/>
                  </a:solidFill>
                  <a:cs typeface="Arial" charset="0"/>
                </a:endParaRPr>
              </a:p>
            </p:txBody>
          </p:sp>
          <p:pic>
            <p:nvPicPr>
              <p:cNvPr id="31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46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530" y="2009820"/>
            <a:ext cx="6974116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692" y="2251075"/>
            <a:ext cx="803484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991293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795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795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97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67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54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07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77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0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97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67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54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507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77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689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63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689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795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795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18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56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488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72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308" y="4087574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1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5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8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29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17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77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3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607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85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0897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256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248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95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15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95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471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78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36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7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78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36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11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576"/>
            <a:ext cx="4423766" cy="39216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" y="3525819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8852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13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59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74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506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60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7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13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22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95" y="556285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78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3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87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22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95" y="556285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38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813" y="117957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7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578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95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</p:spTree>
    <p:extLst>
      <p:ext uri="{BB962C8B-B14F-4D97-AF65-F5344CB8AC3E}">
        <p14:creationId xmlns:p14="http://schemas.microsoft.com/office/powerpoint/2010/main" val="165577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95" y="1179580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92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3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95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20" y="423411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3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8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59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13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589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67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987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79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12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1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gray">
          <a:xfrm rot="21365145">
            <a:off x="-141313" y="2200275"/>
            <a:ext cx="4076175" cy="3987800"/>
          </a:xfrm>
          <a:custGeom>
            <a:avLst/>
            <a:gdLst>
              <a:gd name="connsiteX0" fmla="*/ 0 w 3379965"/>
              <a:gd name="connsiteY0" fmla="*/ 0 h 2242254"/>
              <a:gd name="connsiteX1" fmla="*/ 3379965 w 3379965"/>
              <a:gd name="connsiteY1" fmla="*/ 0 h 2242254"/>
              <a:gd name="connsiteX2" fmla="*/ 3379965 w 3379965"/>
              <a:gd name="connsiteY2" fmla="*/ 2242254 h 2242254"/>
              <a:gd name="connsiteX3" fmla="*/ 0 w 3379965"/>
              <a:gd name="connsiteY3" fmla="*/ 2242254 h 2242254"/>
              <a:gd name="connsiteX4" fmla="*/ 0 w 3379965"/>
              <a:gd name="connsiteY4" fmla="*/ 0 h 2242254"/>
              <a:gd name="connsiteX0" fmla="*/ 11697 w 3391662"/>
              <a:gd name="connsiteY0" fmla="*/ 0 h 2270705"/>
              <a:gd name="connsiteX1" fmla="*/ 3391662 w 3391662"/>
              <a:gd name="connsiteY1" fmla="*/ 0 h 2270705"/>
              <a:gd name="connsiteX2" fmla="*/ 3391662 w 3391662"/>
              <a:gd name="connsiteY2" fmla="*/ 2242254 h 2270705"/>
              <a:gd name="connsiteX3" fmla="*/ 0 w 3391662"/>
              <a:gd name="connsiteY3" fmla="*/ 2270705 h 2270705"/>
              <a:gd name="connsiteX4" fmla="*/ 11697 w 3391662"/>
              <a:gd name="connsiteY4" fmla="*/ 0 h 2270705"/>
              <a:gd name="connsiteX0" fmla="*/ 0 w 3379965"/>
              <a:gd name="connsiteY0" fmla="*/ 0 h 2242254"/>
              <a:gd name="connsiteX1" fmla="*/ 3379965 w 3379965"/>
              <a:gd name="connsiteY1" fmla="*/ 0 h 2242254"/>
              <a:gd name="connsiteX2" fmla="*/ 3379965 w 3379965"/>
              <a:gd name="connsiteY2" fmla="*/ 2242254 h 2242254"/>
              <a:gd name="connsiteX3" fmla="*/ 314410 w 3379965"/>
              <a:gd name="connsiteY3" fmla="*/ 2232365 h 2242254"/>
              <a:gd name="connsiteX4" fmla="*/ 0 w 3379965"/>
              <a:gd name="connsiteY4" fmla="*/ 0 h 2242254"/>
              <a:gd name="connsiteX0" fmla="*/ 157893 w 3065555"/>
              <a:gd name="connsiteY0" fmla="*/ 0 h 2250373"/>
              <a:gd name="connsiteX1" fmla="*/ 3065555 w 3065555"/>
              <a:gd name="connsiteY1" fmla="*/ 8119 h 2250373"/>
              <a:gd name="connsiteX2" fmla="*/ 3065555 w 3065555"/>
              <a:gd name="connsiteY2" fmla="*/ 2250373 h 2250373"/>
              <a:gd name="connsiteX3" fmla="*/ 0 w 3065555"/>
              <a:gd name="connsiteY3" fmla="*/ 2240484 h 2250373"/>
              <a:gd name="connsiteX4" fmla="*/ 157893 w 3065555"/>
              <a:gd name="connsiteY4" fmla="*/ 0 h 2250373"/>
              <a:gd name="connsiteX0" fmla="*/ 213098 w 3065555"/>
              <a:gd name="connsiteY0" fmla="*/ 0 h 2251124"/>
              <a:gd name="connsiteX1" fmla="*/ 3065555 w 3065555"/>
              <a:gd name="connsiteY1" fmla="*/ 8870 h 2251124"/>
              <a:gd name="connsiteX2" fmla="*/ 3065555 w 3065555"/>
              <a:gd name="connsiteY2" fmla="*/ 2251124 h 2251124"/>
              <a:gd name="connsiteX3" fmla="*/ 0 w 3065555"/>
              <a:gd name="connsiteY3" fmla="*/ 2241235 h 2251124"/>
              <a:gd name="connsiteX4" fmla="*/ 213098 w 3065555"/>
              <a:gd name="connsiteY4" fmla="*/ 0 h 2251124"/>
              <a:gd name="connsiteX0" fmla="*/ 204711 w 3057168"/>
              <a:gd name="connsiteY0" fmla="*/ 0 h 2251556"/>
              <a:gd name="connsiteX1" fmla="*/ 3057168 w 3057168"/>
              <a:gd name="connsiteY1" fmla="*/ 8870 h 2251556"/>
              <a:gd name="connsiteX2" fmla="*/ 3057168 w 3057168"/>
              <a:gd name="connsiteY2" fmla="*/ 2251124 h 2251556"/>
              <a:gd name="connsiteX3" fmla="*/ 0 w 3057168"/>
              <a:gd name="connsiteY3" fmla="*/ 2251556 h 2251556"/>
              <a:gd name="connsiteX4" fmla="*/ 204711 w 3057168"/>
              <a:gd name="connsiteY4" fmla="*/ 0 h 225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7168" h="2251556">
                <a:moveTo>
                  <a:pt x="204711" y="0"/>
                </a:moveTo>
                <a:lnTo>
                  <a:pt x="3057168" y="8870"/>
                </a:lnTo>
                <a:lnTo>
                  <a:pt x="3057168" y="2251124"/>
                </a:lnTo>
                <a:lnTo>
                  <a:pt x="0" y="2251556"/>
                </a:lnTo>
                <a:lnTo>
                  <a:pt x="204711" y="0"/>
                </a:lnTo>
                <a:close/>
              </a:path>
            </a:pathLst>
          </a:custGeom>
          <a:solidFill>
            <a:srgbClr val="D91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FFFFF"/>
                </a:solidFill>
                <a:ea typeface="宋体" pitchFamily="2" charset="-122"/>
              </a:rPr>
              <a:t> </a:t>
            </a: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gray">
          <a:xfrm rot="21347964">
            <a:off x="825715" y="2163765"/>
            <a:ext cx="3112310" cy="3989387"/>
          </a:xfrm>
          <a:custGeom>
            <a:avLst/>
            <a:gdLst>
              <a:gd name="connsiteX0" fmla="*/ 0 w 2245057"/>
              <a:gd name="connsiteY0" fmla="*/ 0 h 1263771"/>
              <a:gd name="connsiteX1" fmla="*/ 2245057 w 2245057"/>
              <a:gd name="connsiteY1" fmla="*/ 0 h 1263771"/>
              <a:gd name="connsiteX2" fmla="*/ 2245057 w 2245057"/>
              <a:gd name="connsiteY2" fmla="*/ 1263771 h 1263771"/>
              <a:gd name="connsiteX3" fmla="*/ 0 w 2245057"/>
              <a:gd name="connsiteY3" fmla="*/ 1263771 h 1263771"/>
              <a:gd name="connsiteX4" fmla="*/ 0 w 2245057"/>
              <a:gd name="connsiteY4" fmla="*/ 0 h 1263771"/>
              <a:gd name="connsiteX0" fmla="*/ 9525 w 2254582"/>
              <a:gd name="connsiteY0" fmla="*/ 0 h 1263771"/>
              <a:gd name="connsiteX1" fmla="*/ 2254582 w 2254582"/>
              <a:gd name="connsiteY1" fmla="*/ 0 h 1263771"/>
              <a:gd name="connsiteX2" fmla="*/ 2254582 w 2254582"/>
              <a:gd name="connsiteY2" fmla="*/ 1263771 h 1263771"/>
              <a:gd name="connsiteX3" fmla="*/ 0 w 2254582"/>
              <a:gd name="connsiteY3" fmla="*/ 606546 h 1263771"/>
              <a:gd name="connsiteX4" fmla="*/ 9525 w 2254582"/>
              <a:gd name="connsiteY4" fmla="*/ 0 h 1263771"/>
              <a:gd name="connsiteX0" fmla="*/ 0 w 2245057"/>
              <a:gd name="connsiteY0" fmla="*/ 0 h 1263771"/>
              <a:gd name="connsiteX1" fmla="*/ 2245057 w 2245057"/>
              <a:gd name="connsiteY1" fmla="*/ 0 h 1263771"/>
              <a:gd name="connsiteX2" fmla="*/ 2245057 w 2245057"/>
              <a:gd name="connsiteY2" fmla="*/ 1263771 h 1263771"/>
              <a:gd name="connsiteX3" fmla="*/ 4465 w 2245057"/>
              <a:gd name="connsiteY3" fmla="*/ 844669 h 1263771"/>
              <a:gd name="connsiteX4" fmla="*/ 0 w 2245057"/>
              <a:gd name="connsiteY4" fmla="*/ 0 h 1263771"/>
              <a:gd name="connsiteX0" fmla="*/ 29905 w 2240642"/>
              <a:gd name="connsiteY0" fmla="*/ 0 h 1271077"/>
              <a:gd name="connsiteX1" fmla="*/ 2240642 w 2240642"/>
              <a:gd name="connsiteY1" fmla="*/ 7306 h 1271077"/>
              <a:gd name="connsiteX2" fmla="*/ 2240642 w 2240642"/>
              <a:gd name="connsiteY2" fmla="*/ 1271077 h 1271077"/>
              <a:gd name="connsiteX3" fmla="*/ 50 w 2240642"/>
              <a:gd name="connsiteY3" fmla="*/ 851975 h 1271077"/>
              <a:gd name="connsiteX4" fmla="*/ 29905 w 2240642"/>
              <a:gd name="connsiteY4" fmla="*/ 0 h 1271077"/>
              <a:gd name="connsiteX0" fmla="*/ 34440 w 2245177"/>
              <a:gd name="connsiteY0" fmla="*/ 0 h 1271077"/>
              <a:gd name="connsiteX1" fmla="*/ 2245177 w 2245177"/>
              <a:gd name="connsiteY1" fmla="*/ 7306 h 1271077"/>
              <a:gd name="connsiteX2" fmla="*/ 2245177 w 2245177"/>
              <a:gd name="connsiteY2" fmla="*/ 1271077 h 1271077"/>
              <a:gd name="connsiteX3" fmla="*/ 43 w 2245177"/>
              <a:gd name="connsiteY3" fmla="*/ 885836 h 1271077"/>
              <a:gd name="connsiteX4" fmla="*/ 34440 w 2245177"/>
              <a:gd name="connsiteY4" fmla="*/ 0 h 1271077"/>
              <a:gd name="connsiteX0" fmla="*/ 34440 w 2253211"/>
              <a:gd name="connsiteY0" fmla="*/ 0 h 1294038"/>
              <a:gd name="connsiteX1" fmla="*/ 2245177 w 2253211"/>
              <a:gd name="connsiteY1" fmla="*/ 7306 h 1294038"/>
              <a:gd name="connsiteX2" fmla="*/ 2253212 w 2253211"/>
              <a:gd name="connsiteY2" fmla="*/ 1294038 h 1294038"/>
              <a:gd name="connsiteX3" fmla="*/ 43 w 2253211"/>
              <a:gd name="connsiteY3" fmla="*/ 885836 h 1294038"/>
              <a:gd name="connsiteX4" fmla="*/ 34440 w 2253211"/>
              <a:gd name="connsiteY4" fmla="*/ 0 h 1294038"/>
              <a:gd name="connsiteX0" fmla="*/ 34440 w 2257608"/>
              <a:gd name="connsiteY0" fmla="*/ 0 h 1302696"/>
              <a:gd name="connsiteX1" fmla="*/ 2245177 w 2257608"/>
              <a:gd name="connsiteY1" fmla="*/ 7306 h 1302696"/>
              <a:gd name="connsiteX2" fmla="*/ 2257608 w 2257608"/>
              <a:gd name="connsiteY2" fmla="*/ 1302696 h 1302696"/>
              <a:gd name="connsiteX3" fmla="*/ 43 w 2257608"/>
              <a:gd name="connsiteY3" fmla="*/ 885836 h 1302696"/>
              <a:gd name="connsiteX4" fmla="*/ 34440 w 2257608"/>
              <a:gd name="connsiteY4" fmla="*/ 0 h 1302696"/>
              <a:gd name="connsiteX0" fmla="*/ 34440 w 2254840"/>
              <a:gd name="connsiteY0" fmla="*/ 0 h 1292011"/>
              <a:gd name="connsiteX1" fmla="*/ 2245177 w 2254840"/>
              <a:gd name="connsiteY1" fmla="*/ 7306 h 1292011"/>
              <a:gd name="connsiteX2" fmla="*/ 2254840 w 2254840"/>
              <a:gd name="connsiteY2" fmla="*/ 1292011 h 1292011"/>
              <a:gd name="connsiteX3" fmla="*/ 43 w 2254840"/>
              <a:gd name="connsiteY3" fmla="*/ 885836 h 1292011"/>
              <a:gd name="connsiteX4" fmla="*/ 34440 w 2254840"/>
              <a:gd name="connsiteY4" fmla="*/ 0 h 1292011"/>
              <a:gd name="connsiteX0" fmla="*/ 34440 w 2250105"/>
              <a:gd name="connsiteY0" fmla="*/ 0 h 1296113"/>
              <a:gd name="connsiteX1" fmla="*/ 2245177 w 2250105"/>
              <a:gd name="connsiteY1" fmla="*/ 7306 h 1296113"/>
              <a:gd name="connsiteX2" fmla="*/ 2250106 w 2250105"/>
              <a:gd name="connsiteY2" fmla="*/ 1296113 h 1296113"/>
              <a:gd name="connsiteX3" fmla="*/ 43 w 2250105"/>
              <a:gd name="connsiteY3" fmla="*/ 885836 h 1296113"/>
              <a:gd name="connsiteX4" fmla="*/ 34440 w 2250105"/>
              <a:gd name="connsiteY4" fmla="*/ 0 h 1296113"/>
              <a:gd name="connsiteX0" fmla="*/ 34440 w 2249536"/>
              <a:gd name="connsiteY0" fmla="*/ 0 h 1300359"/>
              <a:gd name="connsiteX1" fmla="*/ 2245177 w 2249536"/>
              <a:gd name="connsiteY1" fmla="*/ 7306 h 1300359"/>
              <a:gd name="connsiteX2" fmla="*/ 2249536 w 2249536"/>
              <a:gd name="connsiteY2" fmla="*/ 1300359 h 1300359"/>
              <a:gd name="connsiteX3" fmla="*/ 43 w 2249536"/>
              <a:gd name="connsiteY3" fmla="*/ 885836 h 1300359"/>
              <a:gd name="connsiteX4" fmla="*/ 34440 w 2249536"/>
              <a:gd name="connsiteY4" fmla="*/ 0 h 1300359"/>
              <a:gd name="connsiteX0" fmla="*/ 47409 w 2262505"/>
              <a:gd name="connsiteY0" fmla="*/ 0 h 1300359"/>
              <a:gd name="connsiteX1" fmla="*/ 2258146 w 2262505"/>
              <a:gd name="connsiteY1" fmla="*/ 7306 h 1300359"/>
              <a:gd name="connsiteX2" fmla="*/ 2262505 w 2262505"/>
              <a:gd name="connsiteY2" fmla="*/ 1300359 h 1300359"/>
              <a:gd name="connsiteX3" fmla="*/ 32 w 2262505"/>
              <a:gd name="connsiteY3" fmla="*/ 955046 h 1300359"/>
              <a:gd name="connsiteX4" fmla="*/ 47409 w 2262505"/>
              <a:gd name="connsiteY4" fmla="*/ 0 h 1300359"/>
              <a:gd name="connsiteX0" fmla="*/ 47409 w 2258585"/>
              <a:gd name="connsiteY0" fmla="*/ 0 h 1371571"/>
              <a:gd name="connsiteX1" fmla="*/ 2258146 w 2258585"/>
              <a:gd name="connsiteY1" fmla="*/ 7306 h 1371571"/>
              <a:gd name="connsiteX2" fmla="*/ 2252948 w 2258585"/>
              <a:gd name="connsiteY2" fmla="*/ 1371571 h 1371571"/>
              <a:gd name="connsiteX3" fmla="*/ 32 w 2258585"/>
              <a:gd name="connsiteY3" fmla="*/ 955046 h 1371571"/>
              <a:gd name="connsiteX4" fmla="*/ 47409 w 2258585"/>
              <a:gd name="connsiteY4" fmla="*/ 0 h 1371571"/>
              <a:gd name="connsiteX0" fmla="*/ 47409 w 2258585"/>
              <a:gd name="connsiteY0" fmla="*/ 0 h 1371571"/>
              <a:gd name="connsiteX1" fmla="*/ 2258146 w 2258585"/>
              <a:gd name="connsiteY1" fmla="*/ 7306 h 1371571"/>
              <a:gd name="connsiteX2" fmla="*/ 2252948 w 2258585"/>
              <a:gd name="connsiteY2" fmla="*/ 1371571 h 1371571"/>
              <a:gd name="connsiteX3" fmla="*/ 32 w 2258585"/>
              <a:gd name="connsiteY3" fmla="*/ 955046 h 1371571"/>
              <a:gd name="connsiteX4" fmla="*/ 47409 w 2258585"/>
              <a:gd name="connsiteY4" fmla="*/ 0 h 1371571"/>
              <a:gd name="connsiteX0" fmla="*/ 36392 w 2247568"/>
              <a:gd name="connsiteY0" fmla="*/ 0 h 1371571"/>
              <a:gd name="connsiteX1" fmla="*/ 2247129 w 2247568"/>
              <a:gd name="connsiteY1" fmla="*/ 7306 h 1371571"/>
              <a:gd name="connsiteX2" fmla="*/ 2241931 w 2247568"/>
              <a:gd name="connsiteY2" fmla="*/ 1371571 h 1371571"/>
              <a:gd name="connsiteX3" fmla="*/ 42 w 2247568"/>
              <a:gd name="connsiteY3" fmla="*/ 955430 h 1371571"/>
              <a:gd name="connsiteX4" fmla="*/ 36392 w 2247568"/>
              <a:gd name="connsiteY4" fmla="*/ 0 h 1371571"/>
              <a:gd name="connsiteX0" fmla="*/ 26287 w 2237463"/>
              <a:gd name="connsiteY0" fmla="*/ 0 h 1371571"/>
              <a:gd name="connsiteX1" fmla="*/ 2237024 w 2237463"/>
              <a:gd name="connsiteY1" fmla="*/ 7306 h 1371571"/>
              <a:gd name="connsiteX2" fmla="*/ 2231826 w 2237463"/>
              <a:gd name="connsiteY2" fmla="*/ 1371571 h 1371571"/>
              <a:gd name="connsiteX3" fmla="*/ 56 w 2237463"/>
              <a:gd name="connsiteY3" fmla="*/ 719254 h 1371571"/>
              <a:gd name="connsiteX4" fmla="*/ 26287 w 2237463"/>
              <a:gd name="connsiteY4" fmla="*/ 0 h 1371571"/>
              <a:gd name="connsiteX0" fmla="*/ 26287 w 2237463"/>
              <a:gd name="connsiteY0" fmla="*/ 0 h 1371571"/>
              <a:gd name="connsiteX1" fmla="*/ 2237024 w 2237463"/>
              <a:gd name="connsiteY1" fmla="*/ 7306 h 1371571"/>
              <a:gd name="connsiteX2" fmla="*/ 2231826 w 2237463"/>
              <a:gd name="connsiteY2" fmla="*/ 1371571 h 1371571"/>
              <a:gd name="connsiteX3" fmla="*/ 56 w 2237463"/>
              <a:gd name="connsiteY3" fmla="*/ 719254 h 1371571"/>
              <a:gd name="connsiteX4" fmla="*/ 26287 w 2237463"/>
              <a:gd name="connsiteY4" fmla="*/ 0 h 1371571"/>
              <a:gd name="connsiteX0" fmla="*/ 0 w 2211176"/>
              <a:gd name="connsiteY0" fmla="*/ 0 h 1371571"/>
              <a:gd name="connsiteX1" fmla="*/ 2210737 w 2211176"/>
              <a:gd name="connsiteY1" fmla="*/ 7306 h 1371571"/>
              <a:gd name="connsiteX2" fmla="*/ 2205539 w 2211176"/>
              <a:gd name="connsiteY2" fmla="*/ 1371571 h 1371571"/>
              <a:gd name="connsiteX3" fmla="*/ 25100 w 2211176"/>
              <a:gd name="connsiteY3" fmla="*/ 832126 h 1371571"/>
              <a:gd name="connsiteX4" fmla="*/ 0 w 2211176"/>
              <a:gd name="connsiteY4" fmla="*/ 0 h 1371571"/>
              <a:gd name="connsiteX0" fmla="*/ 52948 w 2264124"/>
              <a:gd name="connsiteY0" fmla="*/ 0 h 1371571"/>
              <a:gd name="connsiteX1" fmla="*/ 2263685 w 2264124"/>
              <a:gd name="connsiteY1" fmla="*/ 7306 h 1371571"/>
              <a:gd name="connsiteX2" fmla="*/ 2258487 w 2264124"/>
              <a:gd name="connsiteY2" fmla="*/ 1371571 h 1371571"/>
              <a:gd name="connsiteX3" fmla="*/ 29 w 2264124"/>
              <a:gd name="connsiteY3" fmla="*/ 844178 h 1371571"/>
              <a:gd name="connsiteX4" fmla="*/ 52948 w 2264124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40"/>
              <a:gd name="connsiteY0" fmla="*/ 0 h 1403137"/>
              <a:gd name="connsiteX1" fmla="*/ 2242448 w 2242840"/>
              <a:gd name="connsiteY1" fmla="*/ 7306 h 1403137"/>
              <a:gd name="connsiteX2" fmla="*/ 2235786 w 2242840"/>
              <a:gd name="connsiteY2" fmla="*/ 1403137 h 1403137"/>
              <a:gd name="connsiteX3" fmla="*/ 47 w 2242840"/>
              <a:gd name="connsiteY3" fmla="*/ 827573 h 1403137"/>
              <a:gd name="connsiteX4" fmla="*/ 31711 w 2242840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0310 w 2244920"/>
              <a:gd name="connsiteY0" fmla="*/ 0 h 1413420"/>
              <a:gd name="connsiteX1" fmla="*/ 2242449 w 2244920"/>
              <a:gd name="connsiteY1" fmla="*/ 17589 h 1413420"/>
              <a:gd name="connsiteX2" fmla="*/ 2235787 w 2244920"/>
              <a:gd name="connsiteY2" fmla="*/ 1413420 h 1413420"/>
              <a:gd name="connsiteX3" fmla="*/ 48 w 2244920"/>
              <a:gd name="connsiteY3" fmla="*/ 837856 h 1413420"/>
              <a:gd name="connsiteX4" fmla="*/ 30310 w 2244920"/>
              <a:gd name="connsiteY4" fmla="*/ 0 h 1413420"/>
              <a:gd name="connsiteX0" fmla="*/ 30310 w 2244053"/>
              <a:gd name="connsiteY0" fmla="*/ 0 h 1430865"/>
              <a:gd name="connsiteX1" fmla="*/ 2242449 w 2244053"/>
              <a:gd name="connsiteY1" fmla="*/ 17589 h 1430865"/>
              <a:gd name="connsiteX2" fmla="*/ 2233243 w 2244053"/>
              <a:gd name="connsiteY2" fmla="*/ 1430865 h 1430865"/>
              <a:gd name="connsiteX3" fmla="*/ 48 w 2244053"/>
              <a:gd name="connsiteY3" fmla="*/ 837856 h 1430865"/>
              <a:gd name="connsiteX4" fmla="*/ 30310 w 2244053"/>
              <a:gd name="connsiteY4" fmla="*/ 0 h 1430865"/>
              <a:gd name="connsiteX0" fmla="*/ 30604 w 2244347"/>
              <a:gd name="connsiteY0" fmla="*/ 0 h 1430865"/>
              <a:gd name="connsiteX1" fmla="*/ 2242743 w 2244347"/>
              <a:gd name="connsiteY1" fmla="*/ 17589 h 1430865"/>
              <a:gd name="connsiteX2" fmla="*/ 2233537 w 2244347"/>
              <a:gd name="connsiteY2" fmla="*/ 1430865 h 1430865"/>
              <a:gd name="connsiteX3" fmla="*/ 48 w 2244347"/>
              <a:gd name="connsiteY3" fmla="*/ 859770 h 1430865"/>
              <a:gd name="connsiteX4" fmla="*/ 30604 w 2244347"/>
              <a:gd name="connsiteY4" fmla="*/ 0 h 1430865"/>
              <a:gd name="connsiteX0" fmla="*/ 59504 w 2244326"/>
              <a:gd name="connsiteY0" fmla="*/ 0 h 1438568"/>
              <a:gd name="connsiteX1" fmla="*/ 2242722 w 2244326"/>
              <a:gd name="connsiteY1" fmla="*/ 25292 h 1438568"/>
              <a:gd name="connsiteX2" fmla="*/ 2233516 w 2244326"/>
              <a:gd name="connsiteY2" fmla="*/ 1438568 h 1438568"/>
              <a:gd name="connsiteX3" fmla="*/ 27 w 2244326"/>
              <a:gd name="connsiteY3" fmla="*/ 867473 h 1438568"/>
              <a:gd name="connsiteX4" fmla="*/ 59504 w 2244326"/>
              <a:gd name="connsiteY4" fmla="*/ 0 h 1438568"/>
              <a:gd name="connsiteX0" fmla="*/ 18466 w 2203288"/>
              <a:gd name="connsiteY0" fmla="*/ 0 h 1438568"/>
              <a:gd name="connsiteX1" fmla="*/ 2201684 w 2203288"/>
              <a:gd name="connsiteY1" fmla="*/ 25292 h 1438568"/>
              <a:gd name="connsiteX2" fmla="*/ 2192478 w 2203288"/>
              <a:gd name="connsiteY2" fmla="*/ 1438568 h 1438568"/>
              <a:gd name="connsiteX3" fmla="*/ 75 w 2203288"/>
              <a:gd name="connsiteY3" fmla="*/ 967290 h 1438568"/>
              <a:gd name="connsiteX4" fmla="*/ 18466 w 2203288"/>
              <a:gd name="connsiteY4" fmla="*/ 0 h 1438568"/>
              <a:gd name="connsiteX0" fmla="*/ 49119 w 2233941"/>
              <a:gd name="connsiteY0" fmla="*/ 0 h 1438568"/>
              <a:gd name="connsiteX1" fmla="*/ 2232337 w 2233941"/>
              <a:gd name="connsiteY1" fmla="*/ 25292 h 1438568"/>
              <a:gd name="connsiteX2" fmla="*/ 2223131 w 2233941"/>
              <a:gd name="connsiteY2" fmla="*/ 1438568 h 1438568"/>
              <a:gd name="connsiteX3" fmla="*/ 31 w 2233941"/>
              <a:gd name="connsiteY3" fmla="*/ 987214 h 1438568"/>
              <a:gd name="connsiteX4" fmla="*/ 49119 w 2233941"/>
              <a:gd name="connsiteY4" fmla="*/ 0 h 1438568"/>
              <a:gd name="connsiteX0" fmla="*/ 3377 w 2188199"/>
              <a:gd name="connsiteY0" fmla="*/ 0 h 1438568"/>
              <a:gd name="connsiteX1" fmla="*/ 2186595 w 2188199"/>
              <a:gd name="connsiteY1" fmla="*/ 25292 h 1438568"/>
              <a:gd name="connsiteX2" fmla="*/ 2177389 w 2188199"/>
              <a:gd name="connsiteY2" fmla="*/ 1438568 h 1438568"/>
              <a:gd name="connsiteX3" fmla="*/ 236 w 2188199"/>
              <a:gd name="connsiteY3" fmla="*/ 981898 h 1438568"/>
              <a:gd name="connsiteX4" fmla="*/ 3377 w 2188199"/>
              <a:gd name="connsiteY4" fmla="*/ 0 h 1438568"/>
              <a:gd name="connsiteX0" fmla="*/ 44651 w 2229473"/>
              <a:gd name="connsiteY0" fmla="*/ 0 h 1438568"/>
              <a:gd name="connsiteX1" fmla="*/ 2227869 w 2229473"/>
              <a:gd name="connsiteY1" fmla="*/ 25292 h 1438568"/>
              <a:gd name="connsiteX2" fmla="*/ 2218663 w 2229473"/>
              <a:gd name="connsiteY2" fmla="*/ 1438568 h 1438568"/>
              <a:gd name="connsiteX3" fmla="*/ 34 w 2229473"/>
              <a:gd name="connsiteY3" fmla="*/ 980359 h 1438568"/>
              <a:gd name="connsiteX4" fmla="*/ 44651 w 2229473"/>
              <a:gd name="connsiteY4" fmla="*/ 0 h 1438568"/>
              <a:gd name="connsiteX0" fmla="*/ 44651 w 2232456"/>
              <a:gd name="connsiteY0" fmla="*/ 0 h 1440570"/>
              <a:gd name="connsiteX1" fmla="*/ 2227869 w 2232456"/>
              <a:gd name="connsiteY1" fmla="*/ 25292 h 1440570"/>
              <a:gd name="connsiteX2" fmla="*/ 2225323 w 2232456"/>
              <a:gd name="connsiteY2" fmla="*/ 1440570 h 1440570"/>
              <a:gd name="connsiteX3" fmla="*/ 34 w 2232456"/>
              <a:gd name="connsiteY3" fmla="*/ 980359 h 1440570"/>
              <a:gd name="connsiteX4" fmla="*/ 44651 w 2232456"/>
              <a:gd name="connsiteY4" fmla="*/ 0 h 1440570"/>
              <a:gd name="connsiteX0" fmla="*/ 37737 w 2232461"/>
              <a:gd name="connsiteY0" fmla="*/ 0 h 1433405"/>
              <a:gd name="connsiteX1" fmla="*/ 2227874 w 2232461"/>
              <a:gd name="connsiteY1" fmla="*/ 18127 h 1433405"/>
              <a:gd name="connsiteX2" fmla="*/ 2225328 w 2232461"/>
              <a:gd name="connsiteY2" fmla="*/ 1433405 h 1433405"/>
              <a:gd name="connsiteX3" fmla="*/ 39 w 2232461"/>
              <a:gd name="connsiteY3" fmla="*/ 973194 h 1433405"/>
              <a:gd name="connsiteX4" fmla="*/ 37737 w 2232461"/>
              <a:gd name="connsiteY4" fmla="*/ 0 h 1433405"/>
              <a:gd name="connsiteX0" fmla="*/ 37737 w 2232908"/>
              <a:gd name="connsiteY0" fmla="*/ 0 h 1433405"/>
              <a:gd name="connsiteX1" fmla="*/ 2228948 w 2232908"/>
              <a:gd name="connsiteY1" fmla="*/ 10745 h 1433405"/>
              <a:gd name="connsiteX2" fmla="*/ 2225328 w 2232908"/>
              <a:gd name="connsiteY2" fmla="*/ 1433405 h 1433405"/>
              <a:gd name="connsiteX3" fmla="*/ 39 w 2232908"/>
              <a:gd name="connsiteY3" fmla="*/ 973194 h 1433405"/>
              <a:gd name="connsiteX4" fmla="*/ 37737 w 2232908"/>
              <a:gd name="connsiteY4" fmla="*/ 0 h 1433405"/>
              <a:gd name="connsiteX0" fmla="*/ 37737 w 2230903"/>
              <a:gd name="connsiteY0" fmla="*/ 0 h 1443631"/>
              <a:gd name="connsiteX1" fmla="*/ 2228948 w 2230903"/>
              <a:gd name="connsiteY1" fmla="*/ 10745 h 1443631"/>
              <a:gd name="connsiteX2" fmla="*/ 2220903 w 2230903"/>
              <a:gd name="connsiteY2" fmla="*/ 1443631 h 1443631"/>
              <a:gd name="connsiteX3" fmla="*/ 39 w 2230903"/>
              <a:gd name="connsiteY3" fmla="*/ 973194 h 1443631"/>
              <a:gd name="connsiteX4" fmla="*/ 37737 w 2230903"/>
              <a:gd name="connsiteY4" fmla="*/ 0 h 1443631"/>
              <a:gd name="connsiteX0" fmla="*/ 33828 w 2226994"/>
              <a:gd name="connsiteY0" fmla="*/ 0 h 1443631"/>
              <a:gd name="connsiteX1" fmla="*/ 2225039 w 2226994"/>
              <a:gd name="connsiteY1" fmla="*/ 10745 h 1443631"/>
              <a:gd name="connsiteX2" fmla="*/ 2216994 w 2226994"/>
              <a:gd name="connsiteY2" fmla="*/ 1443631 h 1443631"/>
              <a:gd name="connsiteX3" fmla="*/ 44 w 2226994"/>
              <a:gd name="connsiteY3" fmla="*/ 986698 h 1443631"/>
              <a:gd name="connsiteX4" fmla="*/ 33828 w 2226994"/>
              <a:gd name="connsiteY4" fmla="*/ 0 h 1443631"/>
              <a:gd name="connsiteX0" fmla="*/ 31767 w 2224933"/>
              <a:gd name="connsiteY0" fmla="*/ 0 h 1443631"/>
              <a:gd name="connsiteX1" fmla="*/ 2222978 w 2224933"/>
              <a:gd name="connsiteY1" fmla="*/ 10745 h 1443631"/>
              <a:gd name="connsiteX2" fmla="*/ 2214933 w 2224933"/>
              <a:gd name="connsiteY2" fmla="*/ 1443631 h 1443631"/>
              <a:gd name="connsiteX3" fmla="*/ 47 w 2224933"/>
              <a:gd name="connsiteY3" fmla="*/ 992712 h 1443631"/>
              <a:gd name="connsiteX4" fmla="*/ 31767 w 2224933"/>
              <a:gd name="connsiteY4" fmla="*/ 0 h 1443631"/>
              <a:gd name="connsiteX0" fmla="*/ 36961 w 2230127"/>
              <a:gd name="connsiteY0" fmla="*/ 0 h 1443631"/>
              <a:gd name="connsiteX1" fmla="*/ 2228172 w 2230127"/>
              <a:gd name="connsiteY1" fmla="*/ 10745 h 1443631"/>
              <a:gd name="connsiteX2" fmla="*/ 2220127 w 2230127"/>
              <a:gd name="connsiteY2" fmla="*/ 1443631 h 1443631"/>
              <a:gd name="connsiteX3" fmla="*/ 40 w 2230127"/>
              <a:gd name="connsiteY3" fmla="*/ 988065 h 1443631"/>
              <a:gd name="connsiteX4" fmla="*/ 36961 w 2230127"/>
              <a:gd name="connsiteY4" fmla="*/ 0 h 144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127" h="1443631">
                <a:moveTo>
                  <a:pt x="36961" y="0"/>
                </a:moveTo>
                <a:lnTo>
                  <a:pt x="2228172" y="10745"/>
                </a:lnTo>
                <a:cubicBezTo>
                  <a:pt x="2230850" y="439656"/>
                  <a:pt x="2232723" y="651647"/>
                  <a:pt x="2220127" y="1443631"/>
                </a:cubicBezTo>
                <a:lnTo>
                  <a:pt x="40" y="988065"/>
                </a:lnTo>
                <a:cubicBezTo>
                  <a:pt x="-1448" y="706509"/>
                  <a:pt x="38449" y="281556"/>
                  <a:pt x="36961" y="0"/>
                </a:cubicBezTo>
                <a:close/>
              </a:path>
            </a:pathLst>
          </a:custGeom>
          <a:solidFill>
            <a:srgbClr val="71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gray">
          <a:xfrm rot="21365145">
            <a:off x="8003084" y="1892325"/>
            <a:ext cx="4288955" cy="2582863"/>
          </a:xfrm>
          <a:custGeom>
            <a:avLst/>
            <a:gdLst>
              <a:gd name="connsiteX0" fmla="*/ 0 w 5430865"/>
              <a:gd name="connsiteY0" fmla="*/ 0 h 979284"/>
              <a:gd name="connsiteX1" fmla="*/ 5430865 w 5430865"/>
              <a:gd name="connsiteY1" fmla="*/ 0 h 979284"/>
              <a:gd name="connsiteX2" fmla="*/ 5430865 w 5430865"/>
              <a:gd name="connsiteY2" fmla="*/ 979284 h 979284"/>
              <a:gd name="connsiteX3" fmla="*/ 0 w 5430865"/>
              <a:gd name="connsiteY3" fmla="*/ 979284 h 979284"/>
              <a:gd name="connsiteX4" fmla="*/ 0 w 5430865"/>
              <a:gd name="connsiteY4" fmla="*/ 0 h 979284"/>
              <a:gd name="connsiteX0" fmla="*/ 0 w 5434373"/>
              <a:gd name="connsiteY0" fmla="*/ 2897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0 w 5434373"/>
              <a:gd name="connsiteY4" fmla="*/ 28971 h 1008255"/>
              <a:gd name="connsiteX0" fmla="*/ 0 w 5434373"/>
              <a:gd name="connsiteY0" fmla="*/ 28971 h 1011057"/>
              <a:gd name="connsiteX1" fmla="*/ 5434373 w 5434373"/>
              <a:gd name="connsiteY1" fmla="*/ 0 h 1011057"/>
              <a:gd name="connsiteX2" fmla="*/ 3575489 w 5434373"/>
              <a:gd name="connsiteY2" fmla="*/ 1011057 h 1011057"/>
              <a:gd name="connsiteX3" fmla="*/ 0 w 5434373"/>
              <a:gd name="connsiteY3" fmla="*/ 1008255 h 1011057"/>
              <a:gd name="connsiteX4" fmla="*/ 0 w 5434373"/>
              <a:gd name="connsiteY4" fmla="*/ 28971 h 1011057"/>
              <a:gd name="connsiteX0" fmla="*/ 0 w 3710877"/>
              <a:gd name="connsiteY0" fmla="*/ 21612 h 1003698"/>
              <a:gd name="connsiteX1" fmla="*/ 3710878 w 3710877"/>
              <a:gd name="connsiteY1" fmla="*/ 0 h 1003698"/>
              <a:gd name="connsiteX2" fmla="*/ 3575489 w 3710877"/>
              <a:gd name="connsiteY2" fmla="*/ 1003698 h 1003698"/>
              <a:gd name="connsiteX3" fmla="*/ 0 w 3710877"/>
              <a:gd name="connsiteY3" fmla="*/ 1000896 h 1003698"/>
              <a:gd name="connsiteX4" fmla="*/ 0 w 3710877"/>
              <a:gd name="connsiteY4" fmla="*/ 21612 h 1003698"/>
              <a:gd name="connsiteX0" fmla="*/ 0 w 3710878"/>
              <a:gd name="connsiteY0" fmla="*/ 21612 h 1003698"/>
              <a:gd name="connsiteX1" fmla="*/ 3710878 w 3710878"/>
              <a:gd name="connsiteY1" fmla="*/ 0 h 1003698"/>
              <a:gd name="connsiteX2" fmla="*/ 3575489 w 3710878"/>
              <a:gd name="connsiteY2" fmla="*/ 1003698 h 1003698"/>
              <a:gd name="connsiteX3" fmla="*/ 0 w 3710878"/>
              <a:gd name="connsiteY3" fmla="*/ 1000896 h 1003698"/>
              <a:gd name="connsiteX4" fmla="*/ 0 w 3710878"/>
              <a:gd name="connsiteY4" fmla="*/ 21612 h 1003698"/>
              <a:gd name="connsiteX0" fmla="*/ 0 w 3710878"/>
              <a:gd name="connsiteY0" fmla="*/ 21612 h 1003698"/>
              <a:gd name="connsiteX1" fmla="*/ 3710878 w 3710878"/>
              <a:gd name="connsiteY1" fmla="*/ 0 h 1003698"/>
              <a:gd name="connsiteX2" fmla="*/ 3575489 w 3710878"/>
              <a:gd name="connsiteY2" fmla="*/ 1003698 h 1003698"/>
              <a:gd name="connsiteX3" fmla="*/ 0 w 3710878"/>
              <a:gd name="connsiteY3" fmla="*/ 1000896 h 1003698"/>
              <a:gd name="connsiteX4" fmla="*/ 0 w 3710878"/>
              <a:gd name="connsiteY4" fmla="*/ 21612 h 1003698"/>
              <a:gd name="connsiteX0" fmla="*/ 0 w 3719612"/>
              <a:gd name="connsiteY0" fmla="*/ 6729 h 988815"/>
              <a:gd name="connsiteX1" fmla="*/ 3719612 w 3719612"/>
              <a:gd name="connsiteY1" fmla="*/ 0 h 988815"/>
              <a:gd name="connsiteX2" fmla="*/ 3575489 w 3719612"/>
              <a:gd name="connsiteY2" fmla="*/ 988815 h 988815"/>
              <a:gd name="connsiteX3" fmla="*/ 0 w 3719612"/>
              <a:gd name="connsiteY3" fmla="*/ 986013 h 988815"/>
              <a:gd name="connsiteX4" fmla="*/ 0 w 3719612"/>
              <a:gd name="connsiteY4" fmla="*/ 6729 h 98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612" h="988815">
                <a:moveTo>
                  <a:pt x="0" y="6729"/>
                </a:moveTo>
                <a:lnTo>
                  <a:pt x="3719612" y="0"/>
                </a:lnTo>
                <a:cubicBezTo>
                  <a:pt x="3686881" y="338931"/>
                  <a:pt x="3631493" y="650689"/>
                  <a:pt x="3575489" y="988815"/>
                </a:cubicBezTo>
                <a:lnTo>
                  <a:pt x="0" y="986013"/>
                </a:lnTo>
                <a:lnTo>
                  <a:pt x="0" y="6729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11"/>
          <p:cNvSpPr>
            <a:spLocks noChangeArrowheads="1"/>
          </p:cNvSpPr>
          <p:nvPr userDrawn="1"/>
        </p:nvSpPr>
        <p:spPr bwMode="gray">
          <a:xfrm rot="21365145">
            <a:off x="10272226" y="3155950"/>
            <a:ext cx="1322731" cy="457200"/>
          </a:xfrm>
          <a:custGeom>
            <a:avLst/>
            <a:gdLst>
              <a:gd name="connsiteX0" fmla="*/ 0 w 855342"/>
              <a:gd name="connsiteY0" fmla="*/ 0 h 519360"/>
              <a:gd name="connsiteX1" fmla="*/ 855342 w 855342"/>
              <a:gd name="connsiteY1" fmla="*/ 0 h 519360"/>
              <a:gd name="connsiteX2" fmla="*/ 855342 w 855342"/>
              <a:gd name="connsiteY2" fmla="*/ 519360 h 519360"/>
              <a:gd name="connsiteX3" fmla="*/ 0 w 855342"/>
              <a:gd name="connsiteY3" fmla="*/ 519360 h 519360"/>
              <a:gd name="connsiteX4" fmla="*/ 0 w 855342"/>
              <a:gd name="connsiteY4" fmla="*/ 0 h 519360"/>
              <a:gd name="connsiteX0" fmla="*/ 0 w 855342"/>
              <a:gd name="connsiteY0" fmla="*/ 0 h 519360"/>
              <a:gd name="connsiteX1" fmla="*/ 569438 w 855342"/>
              <a:gd name="connsiteY1" fmla="*/ 14374 h 519360"/>
              <a:gd name="connsiteX2" fmla="*/ 855342 w 855342"/>
              <a:gd name="connsiteY2" fmla="*/ 519360 h 519360"/>
              <a:gd name="connsiteX3" fmla="*/ 0 w 855342"/>
              <a:gd name="connsiteY3" fmla="*/ 519360 h 519360"/>
              <a:gd name="connsiteX4" fmla="*/ 0 w 855342"/>
              <a:gd name="connsiteY4" fmla="*/ 0 h 519360"/>
              <a:gd name="connsiteX0" fmla="*/ 0 w 848589"/>
              <a:gd name="connsiteY0" fmla="*/ 0 h 519360"/>
              <a:gd name="connsiteX1" fmla="*/ 569438 w 848589"/>
              <a:gd name="connsiteY1" fmla="*/ 14374 h 519360"/>
              <a:gd name="connsiteX2" fmla="*/ 848589 w 848589"/>
              <a:gd name="connsiteY2" fmla="*/ 332367 h 519360"/>
              <a:gd name="connsiteX3" fmla="*/ 0 w 848589"/>
              <a:gd name="connsiteY3" fmla="*/ 519360 h 519360"/>
              <a:gd name="connsiteX4" fmla="*/ 0 w 848589"/>
              <a:gd name="connsiteY4" fmla="*/ 0 h 519360"/>
              <a:gd name="connsiteX0" fmla="*/ 0 w 1144262"/>
              <a:gd name="connsiteY0" fmla="*/ 0 h 569570"/>
              <a:gd name="connsiteX1" fmla="*/ 569438 w 1144262"/>
              <a:gd name="connsiteY1" fmla="*/ 14374 h 569570"/>
              <a:gd name="connsiteX2" fmla="*/ 1144262 w 1144262"/>
              <a:gd name="connsiteY2" fmla="*/ 569571 h 569570"/>
              <a:gd name="connsiteX3" fmla="*/ 0 w 1144262"/>
              <a:gd name="connsiteY3" fmla="*/ 519360 h 569570"/>
              <a:gd name="connsiteX4" fmla="*/ 0 w 1144262"/>
              <a:gd name="connsiteY4" fmla="*/ 0 h 569570"/>
              <a:gd name="connsiteX0" fmla="*/ 3094 w 1147356"/>
              <a:gd name="connsiteY0" fmla="*/ 0 h 586267"/>
              <a:gd name="connsiteX1" fmla="*/ 572532 w 1147356"/>
              <a:gd name="connsiteY1" fmla="*/ 14374 h 586267"/>
              <a:gd name="connsiteX2" fmla="*/ 1147356 w 1147356"/>
              <a:gd name="connsiteY2" fmla="*/ 569571 h 586267"/>
              <a:gd name="connsiteX3" fmla="*/ 0 w 1147356"/>
              <a:gd name="connsiteY3" fmla="*/ 586268 h 586267"/>
              <a:gd name="connsiteX4" fmla="*/ 3094 w 1147356"/>
              <a:gd name="connsiteY4" fmla="*/ 0 h 586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356" h="586267">
                <a:moveTo>
                  <a:pt x="3094" y="0"/>
                </a:moveTo>
                <a:lnTo>
                  <a:pt x="572532" y="14374"/>
                </a:lnTo>
                <a:lnTo>
                  <a:pt x="1147356" y="569571"/>
                </a:lnTo>
                <a:lnTo>
                  <a:pt x="0" y="586268"/>
                </a:lnTo>
                <a:cubicBezTo>
                  <a:pt x="1031" y="390845"/>
                  <a:pt x="2063" y="195423"/>
                  <a:pt x="309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gray">
          <a:xfrm rot="21421882">
            <a:off x="760624" y="662013"/>
            <a:ext cx="10318262" cy="4084637"/>
          </a:xfrm>
          <a:prstGeom prst="rect">
            <a:avLst/>
          </a:prstGeom>
          <a:solidFill>
            <a:srgbClr val="EC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gray">
          <a:xfrm rot="21365145">
            <a:off x="4863779" y="3752875"/>
            <a:ext cx="6802622" cy="1484313"/>
          </a:xfrm>
          <a:custGeom>
            <a:avLst/>
            <a:gdLst>
              <a:gd name="connsiteX0" fmla="*/ 0 w 5430865"/>
              <a:gd name="connsiteY0" fmla="*/ 0 h 979284"/>
              <a:gd name="connsiteX1" fmla="*/ 5430865 w 5430865"/>
              <a:gd name="connsiteY1" fmla="*/ 0 h 979284"/>
              <a:gd name="connsiteX2" fmla="*/ 5430865 w 5430865"/>
              <a:gd name="connsiteY2" fmla="*/ 979284 h 979284"/>
              <a:gd name="connsiteX3" fmla="*/ 0 w 5430865"/>
              <a:gd name="connsiteY3" fmla="*/ 979284 h 979284"/>
              <a:gd name="connsiteX4" fmla="*/ 0 w 5430865"/>
              <a:gd name="connsiteY4" fmla="*/ 0 h 979284"/>
              <a:gd name="connsiteX0" fmla="*/ 0 w 5434373"/>
              <a:gd name="connsiteY0" fmla="*/ 2897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0 w 5434373"/>
              <a:gd name="connsiteY4" fmla="*/ 28971 h 1008255"/>
              <a:gd name="connsiteX0" fmla="*/ 1138 w 5434373"/>
              <a:gd name="connsiteY0" fmla="*/ 1452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1138 w 5434373"/>
              <a:gd name="connsiteY4" fmla="*/ 14521 h 1008255"/>
              <a:gd name="connsiteX0" fmla="*/ 1138 w 5434373"/>
              <a:gd name="connsiteY0" fmla="*/ 1452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1138 w 5434373"/>
              <a:gd name="connsiteY4" fmla="*/ 14521 h 1008255"/>
              <a:gd name="connsiteX0" fmla="*/ 1138 w 5434373"/>
              <a:gd name="connsiteY0" fmla="*/ 1452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1138 w 5434373"/>
              <a:gd name="connsiteY4" fmla="*/ 14521 h 1008255"/>
              <a:gd name="connsiteX0" fmla="*/ 1138 w 5434373"/>
              <a:gd name="connsiteY0" fmla="*/ 14521 h 1008255"/>
              <a:gd name="connsiteX1" fmla="*/ 5434373 w 5434373"/>
              <a:gd name="connsiteY1" fmla="*/ 0 h 1008255"/>
              <a:gd name="connsiteX2" fmla="*/ 5430865 w 5434373"/>
              <a:gd name="connsiteY2" fmla="*/ 1008255 h 1008255"/>
              <a:gd name="connsiteX3" fmla="*/ 0 w 5434373"/>
              <a:gd name="connsiteY3" fmla="*/ 1008255 h 1008255"/>
              <a:gd name="connsiteX4" fmla="*/ 1138 w 5434373"/>
              <a:gd name="connsiteY4" fmla="*/ 14521 h 1008255"/>
              <a:gd name="connsiteX0" fmla="*/ 82 w 5434770"/>
              <a:gd name="connsiteY0" fmla="*/ 0 h 1023513"/>
              <a:gd name="connsiteX1" fmla="*/ 5434770 w 5434770"/>
              <a:gd name="connsiteY1" fmla="*/ 15258 h 1023513"/>
              <a:gd name="connsiteX2" fmla="*/ 5431262 w 5434770"/>
              <a:gd name="connsiteY2" fmla="*/ 1023513 h 1023513"/>
              <a:gd name="connsiteX3" fmla="*/ 397 w 5434770"/>
              <a:gd name="connsiteY3" fmla="*/ 1023513 h 1023513"/>
              <a:gd name="connsiteX4" fmla="*/ 82 w 5434770"/>
              <a:gd name="connsiteY4" fmla="*/ 0 h 1023513"/>
              <a:gd name="connsiteX0" fmla="*/ 3983 w 5434373"/>
              <a:gd name="connsiteY0" fmla="*/ 0 h 1029855"/>
              <a:gd name="connsiteX1" fmla="*/ 5434373 w 5434373"/>
              <a:gd name="connsiteY1" fmla="*/ 21600 h 1029855"/>
              <a:gd name="connsiteX2" fmla="*/ 5430865 w 5434373"/>
              <a:gd name="connsiteY2" fmla="*/ 1029855 h 1029855"/>
              <a:gd name="connsiteX3" fmla="*/ 0 w 5434373"/>
              <a:gd name="connsiteY3" fmla="*/ 1029855 h 1029855"/>
              <a:gd name="connsiteX4" fmla="*/ 3983 w 5434373"/>
              <a:gd name="connsiteY4" fmla="*/ 0 h 1029855"/>
              <a:gd name="connsiteX0" fmla="*/ 3983 w 5434373"/>
              <a:gd name="connsiteY0" fmla="*/ 0 h 1029855"/>
              <a:gd name="connsiteX1" fmla="*/ 5434373 w 5434373"/>
              <a:gd name="connsiteY1" fmla="*/ 21600 h 1029855"/>
              <a:gd name="connsiteX2" fmla="*/ 5430865 w 5434373"/>
              <a:gd name="connsiteY2" fmla="*/ 1029855 h 1029855"/>
              <a:gd name="connsiteX3" fmla="*/ 0 w 5434373"/>
              <a:gd name="connsiteY3" fmla="*/ 1029855 h 1029855"/>
              <a:gd name="connsiteX4" fmla="*/ 3983 w 5434373"/>
              <a:gd name="connsiteY4" fmla="*/ 0 h 10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4373" h="1029855">
                <a:moveTo>
                  <a:pt x="3983" y="0"/>
                </a:moveTo>
                <a:lnTo>
                  <a:pt x="5434373" y="21600"/>
                </a:lnTo>
                <a:cubicBezTo>
                  <a:pt x="5433204" y="357685"/>
                  <a:pt x="5432034" y="693770"/>
                  <a:pt x="5430865" y="1029855"/>
                </a:cubicBezTo>
                <a:lnTo>
                  <a:pt x="0" y="1029855"/>
                </a:lnTo>
                <a:cubicBezTo>
                  <a:pt x="379" y="698610"/>
                  <a:pt x="3604" y="331245"/>
                  <a:pt x="3983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1" name="Group 93"/>
          <p:cNvGrpSpPr>
            <a:grpSpLocks/>
          </p:cNvGrpSpPr>
          <p:nvPr userDrawn="1"/>
        </p:nvGrpSpPr>
        <p:grpSpPr bwMode="auto">
          <a:xfrm rot="-271608">
            <a:off x="10627918" y="5992813"/>
            <a:ext cx="522423" cy="279400"/>
            <a:chOff x="6196013" y="2970213"/>
            <a:chExt cx="787400" cy="422275"/>
          </a:xfrm>
        </p:grpSpPr>
        <p:sp>
          <p:nvSpPr>
            <p:cNvPr id="12" name="Freeform 24"/>
            <p:cNvSpPr>
              <a:spLocks noEditPoints="1"/>
            </p:cNvSpPr>
            <p:nvPr userDrawn="1"/>
          </p:nvSpPr>
          <p:spPr bwMode="gray">
            <a:xfrm>
              <a:off x="6555860" y="3027838"/>
              <a:ext cx="251297" cy="292713"/>
            </a:xfrm>
            <a:custGeom>
              <a:avLst/>
              <a:gdLst>
                <a:gd name="T0" fmla="*/ 2147483647 w 51"/>
                <a:gd name="T1" fmla="*/ 2147483647 h 59"/>
                <a:gd name="T2" fmla="*/ 2147483647 w 51"/>
                <a:gd name="T3" fmla="*/ 0 h 59"/>
                <a:gd name="T4" fmla="*/ 2147483647 w 51"/>
                <a:gd name="T5" fmla="*/ 0 h 59"/>
                <a:gd name="T6" fmla="*/ 2147483647 w 51"/>
                <a:gd name="T7" fmla="*/ 2147483647 h 59"/>
                <a:gd name="T8" fmla="*/ 2147483647 w 51"/>
                <a:gd name="T9" fmla="*/ 2147483647 h 59"/>
                <a:gd name="T10" fmla="*/ 0 w 51"/>
                <a:gd name="T11" fmla="*/ 2147483647 h 59"/>
                <a:gd name="T12" fmla="*/ 0 w 51"/>
                <a:gd name="T13" fmla="*/ 2147483647 h 59"/>
                <a:gd name="T14" fmla="*/ 2147483647 w 51"/>
                <a:gd name="T15" fmla="*/ 2147483647 h 59"/>
                <a:gd name="T16" fmla="*/ 2147483647 w 51"/>
                <a:gd name="T17" fmla="*/ 2147483647 h 59"/>
                <a:gd name="T18" fmla="*/ 2147483647 w 51"/>
                <a:gd name="T19" fmla="*/ 2147483647 h 59"/>
                <a:gd name="T20" fmla="*/ 2147483647 w 51"/>
                <a:gd name="T21" fmla="*/ 2147483647 h 59"/>
                <a:gd name="T22" fmla="*/ 2147483647 w 51"/>
                <a:gd name="T23" fmla="*/ 2147483647 h 59"/>
                <a:gd name="T24" fmla="*/ 2147483647 w 51"/>
                <a:gd name="T25" fmla="*/ 2147483647 h 59"/>
                <a:gd name="T26" fmla="*/ 2147483647 w 51"/>
                <a:gd name="T27" fmla="*/ 2147483647 h 59"/>
                <a:gd name="T28" fmla="*/ 2147483647 w 51"/>
                <a:gd name="T29" fmla="*/ 2147483647 h 59"/>
                <a:gd name="T30" fmla="*/ 2147483647 w 51"/>
                <a:gd name="T31" fmla="*/ 2147483647 h 59"/>
                <a:gd name="T32" fmla="*/ 2147483647 w 51"/>
                <a:gd name="T33" fmla="*/ 2147483647 h 59"/>
                <a:gd name="T34" fmla="*/ 2147483647 w 51"/>
                <a:gd name="T35" fmla="*/ 2147483647 h 59"/>
                <a:gd name="T36" fmla="*/ 2147483647 w 51"/>
                <a:gd name="T37" fmla="*/ 2147483647 h 59"/>
                <a:gd name="T38" fmla="*/ 2147483647 w 51"/>
                <a:gd name="T39" fmla="*/ 2147483647 h 59"/>
                <a:gd name="T40" fmla="*/ 2147483647 w 51"/>
                <a:gd name="T41" fmla="*/ 2147483647 h 59"/>
                <a:gd name="T42" fmla="*/ 2147483647 w 51"/>
                <a:gd name="T43" fmla="*/ 2147483647 h 59"/>
                <a:gd name="T44" fmla="*/ 2147483647 w 51"/>
                <a:gd name="T45" fmla="*/ 2147483647 h 59"/>
                <a:gd name="T46" fmla="*/ 2147483647 w 51"/>
                <a:gd name="T47" fmla="*/ 2147483647 h 59"/>
                <a:gd name="T48" fmla="*/ 2147483647 w 51"/>
                <a:gd name="T49" fmla="*/ 2147483647 h 59"/>
                <a:gd name="T50" fmla="*/ 2147483647 w 51"/>
                <a:gd name="T51" fmla="*/ 2147483647 h 59"/>
                <a:gd name="T52" fmla="*/ 2147483647 w 51"/>
                <a:gd name="T53" fmla="*/ 2147483647 h 59"/>
                <a:gd name="T54" fmla="*/ 2147483647 w 51"/>
                <a:gd name="T55" fmla="*/ 2147483647 h 59"/>
                <a:gd name="T56" fmla="*/ 2147483647 w 51"/>
                <a:gd name="T57" fmla="*/ 2147483647 h 59"/>
                <a:gd name="T58" fmla="*/ 2147483647 w 51"/>
                <a:gd name="T59" fmla="*/ 2147483647 h 59"/>
                <a:gd name="T60" fmla="*/ 2147483647 w 51"/>
                <a:gd name="T61" fmla="*/ 2147483647 h 59"/>
                <a:gd name="T62" fmla="*/ 2147483647 w 51"/>
                <a:gd name="T63" fmla="*/ 2147483647 h 59"/>
                <a:gd name="T64" fmla="*/ 2147483647 w 51"/>
                <a:gd name="T65" fmla="*/ 2147483647 h 59"/>
                <a:gd name="T66" fmla="*/ 2147483647 w 51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1" h="59">
                  <a:moveTo>
                    <a:pt x="41" y="2"/>
                  </a:moveTo>
                  <a:cubicBezTo>
                    <a:pt x="40" y="1"/>
                    <a:pt x="39" y="0"/>
                    <a:pt x="3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1" y="1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1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1" y="59"/>
                    <a:pt x="12" y="59"/>
                    <a:pt x="1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59"/>
                    <a:pt x="40" y="59"/>
                    <a:pt x="41" y="58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49"/>
                    <a:pt x="51" y="48"/>
                    <a:pt x="51" y="46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2"/>
                    <a:pt x="50" y="10"/>
                    <a:pt x="49" y="9"/>
                  </a:cubicBezTo>
                  <a:lnTo>
                    <a:pt x="41" y="2"/>
                  </a:lnTo>
                  <a:close/>
                  <a:moveTo>
                    <a:pt x="40" y="44"/>
                  </a:moveTo>
                  <a:cubicBezTo>
                    <a:pt x="40" y="45"/>
                    <a:pt x="40" y="45"/>
                    <a:pt x="39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9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5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" name="Rectangle 25"/>
            <p:cNvSpPr>
              <a:spLocks noChangeArrowheads="1"/>
            </p:cNvSpPr>
            <p:nvPr userDrawn="1"/>
          </p:nvSpPr>
          <p:spPr bwMode="gray">
            <a:xfrm>
              <a:off x="6863063" y="3265676"/>
              <a:ext cx="59832" cy="5518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 userDrawn="1"/>
          </p:nvSpPr>
          <p:spPr bwMode="gray">
            <a:xfrm>
              <a:off x="6274874" y="3028370"/>
              <a:ext cx="220185" cy="292713"/>
            </a:xfrm>
            <a:custGeom>
              <a:avLst/>
              <a:gdLst>
                <a:gd name="T0" fmla="*/ 2147483647 w 45"/>
                <a:gd name="T1" fmla="*/ 2147483647 h 59"/>
                <a:gd name="T2" fmla="*/ 2147483647 w 45"/>
                <a:gd name="T3" fmla="*/ 0 h 59"/>
                <a:gd name="T4" fmla="*/ 0 w 45"/>
                <a:gd name="T5" fmla="*/ 0 h 59"/>
                <a:gd name="T6" fmla="*/ 0 w 45"/>
                <a:gd name="T7" fmla="*/ 2147483647 h 59"/>
                <a:gd name="T8" fmla="*/ 2147483647 w 45"/>
                <a:gd name="T9" fmla="*/ 2147483647 h 59"/>
                <a:gd name="T10" fmla="*/ 2147483647 w 45"/>
                <a:gd name="T11" fmla="*/ 2147483647 h 59"/>
                <a:gd name="T12" fmla="*/ 2147483647 w 45"/>
                <a:gd name="T13" fmla="*/ 2147483647 h 59"/>
                <a:gd name="T14" fmla="*/ 2147483647 w 45"/>
                <a:gd name="T15" fmla="*/ 2147483647 h 59"/>
                <a:gd name="T16" fmla="*/ 2147483647 w 45"/>
                <a:gd name="T17" fmla="*/ 2147483647 h 59"/>
                <a:gd name="T18" fmla="*/ 2147483647 w 45"/>
                <a:gd name="T19" fmla="*/ 2147483647 h 59"/>
                <a:gd name="T20" fmla="*/ 2147483647 w 45"/>
                <a:gd name="T21" fmla="*/ 2147483647 h 59"/>
                <a:gd name="T22" fmla="*/ 2147483647 w 45"/>
                <a:gd name="T23" fmla="*/ 2147483647 h 59"/>
                <a:gd name="T24" fmla="*/ 2147483647 w 45"/>
                <a:gd name="T25" fmla="*/ 2147483647 h 59"/>
                <a:gd name="T26" fmla="*/ 2147483647 w 45"/>
                <a:gd name="T27" fmla="*/ 2147483647 h 59"/>
                <a:gd name="T28" fmla="*/ 2147483647 w 45"/>
                <a:gd name="T29" fmla="*/ 2147483647 h 59"/>
                <a:gd name="T30" fmla="*/ 2147483647 w 45"/>
                <a:gd name="T31" fmla="*/ 2147483647 h 59"/>
                <a:gd name="T32" fmla="*/ 2147483647 w 45"/>
                <a:gd name="T33" fmla="*/ 2147483647 h 59"/>
                <a:gd name="T34" fmla="*/ 2147483647 w 45"/>
                <a:gd name="T35" fmla="*/ 2147483647 h 59"/>
                <a:gd name="T36" fmla="*/ 2147483647 w 45"/>
                <a:gd name="T37" fmla="*/ 2147483647 h 59"/>
                <a:gd name="T38" fmla="*/ 2147483647 w 45"/>
                <a:gd name="T39" fmla="*/ 2147483647 h 59"/>
                <a:gd name="T40" fmla="*/ 2147483647 w 45"/>
                <a:gd name="T41" fmla="*/ 2147483647 h 59"/>
                <a:gd name="T42" fmla="*/ 2147483647 w 45"/>
                <a:gd name="T43" fmla="*/ 2147483647 h 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5" h="59">
                  <a:moveTo>
                    <a:pt x="36" y="2"/>
                  </a:moveTo>
                  <a:cubicBezTo>
                    <a:pt x="35" y="1"/>
                    <a:pt x="33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3" y="59"/>
                    <a:pt x="35" y="59"/>
                    <a:pt x="36" y="58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49"/>
                    <a:pt x="45" y="48"/>
                    <a:pt x="45" y="46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0"/>
                    <a:pt x="44" y="9"/>
                  </a:cubicBezTo>
                  <a:lnTo>
                    <a:pt x="36" y="2"/>
                  </a:lnTo>
                  <a:close/>
                  <a:moveTo>
                    <a:pt x="35" y="44"/>
                  </a:moveTo>
                  <a:cubicBezTo>
                    <a:pt x="35" y="45"/>
                    <a:pt x="35" y="45"/>
                    <a:pt x="34" y="4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0"/>
                    <a:pt x="30" y="10"/>
                    <a:pt x="31" y="1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5"/>
                    <a:pt x="35" y="15"/>
                    <a:pt x="35" y="15"/>
                  </a:cubicBezTo>
                  <a:lnTo>
                    <a:pt x="35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" name="Freeform 27"/>
            <p:cNvSpPr>
              <a:spLocks noEditPoints="1"/>
            </p:cNvSpPr>
            <p:nvPr userDrawn="1"/>
          </p:nvSpPr>
          <p:spPr bwMode="gray">
            <a:xfrm>
              <a:off x="6196013" y="2970213"/>
              <a:ext cx="787400" cy="422275"/>
            </a:xfrm>
            <a:custGeom>
              <a:avLst/>
              <a:gdLst>
                <a:gd name="T0" fmla="*/ 0 w 160"/>
                <a:gd name="T1" fmla="*/ 2147483647 h 86"/>
                <a:gd name="T2" fmla="*/ 2147483647 w 160"/>
                <a:gd name="T3" fmla="*/ 2147483647 h 86"/>
                <a:gd name="T4" fmla="*/ 2147483647 w 160"/>
                <a:gd name="T5" fmla="*/ 0 h 86"/>
                <a:gd name="T6" fmla="*/ 0 w 160"/>
                <a:gd name="T7" fmla="*/ 0 h 86"/>
                <a:gd name="T8" fmla="*/ 0 w 160"/>
                <a:gd name="T9" fmla="*/ 2147483647 h 86"/>
                <a:gd name="T10" fmla="*/ 2147483647 w 160"/>
                <a:gd name="T11" fmla="*/ 2147483647 h 86"/>
                <a:gd name="T12" fmla="*/ 2147483647 w 160"/>
                <a:gd name="T13" fmla="*/ 2147483647 h 86"/>
                <a:gd name="T14" fmla="*/ 2147483647 w 160"/>
                <a:gd name="T15" fmla="*/ 2147483647 h 86"/>
                <a:gd name="T16" fmla="*/ 2147483647 w 160"/>
                <a:gd name="T17" fmla="*/ 2147483647 h 86"/>
                <a:gd name="T18" fmla="*/ 2147483647 w 160"/>
                <a:gd name="T19" fmla="*/ 2147483647 h 86"/>
                <a:gd name="T20" fmla="*/ 2147483647 w 160"/>
                <a:gd name="T21" fmla="*/ 2147483647 h 86"/>
                <a:gd name="T22" fmla="*/ 2147483647 w 160"/>
                <a:gd name="T23" fmla="*/ 2147483647 h 86"/>
                <a:gd name="T24" fmla="*/ 2147483647 w 160"/>
                <a:gd name="T25" fmla="*/ 2147483647 h 86"/>
                <a:gd name="T26" fmla="*/ 2147483647 w 160"/>
                <a:gd name="T27" fmla="*/ 2147483647 h 86"/>
                <a:gd name="T28" fmla="*/ 2147483647 w 160"/>
                <a:gd name="T29" fmla="*/ 2147483647 h 86"/>
                <a:gd name="T30" fmla="*/ 2147483647 w 160"/>
                <a:gd name="T31" fmla="*/ 2147483647 h 86"/>
                <a:gd name="T32" fmla="*/ 2147483647 w 160"/>
                <a:gd name="T33" fmla="*/ 2147483647 h 86"/>
                <a:gd name="T34" fmla="*/ 2147483647 w 160"/>
                <a:gd name="T35" fmla="*/ 2147483647 h 86"/>
                <a:gd name="T36" fmla="*/ 2147483647 w 160"/>
                <a:gd name="T37" fmla="*/ 2147483647 h 86"/>
                <a:gd name="T38" fmla="*/ 2147483647 w 160"/>
                <a:gd name="T39" fmla="*/ 2147483647 h 86"/>
                <a:gd name="T40" fmla="*/ 2147483647 w 160"/>
                <a:gd name="T41" fmla="*/ 2147483647 h 86"/>
                <a:gd name="T42" fmla="*/ 2147483647 w 160"/>
                <a:gd name="T43" fmla="*/ 2147483647 h 86"/>
                <a:gd name="T44" fmla="*/ 2147483647 w 160"/>
                <a:gd name="T45" fmla="*/ 2147483647 h 86"/>
                <a:gd name="T46" fmla="*/ 2147483647 w 160"/>
                <a:gd name="T47" fmla="*/ 2147483647 h 86"/>
                <a:gd name="T48" fmla="*/ 2147483647 w 160"/>
                <a:gd name="T49" fmla="*/ 2147483647 h 86"/>
                <a:gd name="T50" fmla="*/ 2147483647 w 160"/>
                <a:gd name="T51" fmla="*/ 2147483647 h 86"/>
                <a:gd name="T52" fmla="*/ 2147483647 w 160"/>
                <a:gd name="T53" fmla="*/ 2147483647 h 86"/>
                <a:gd name="T54" fmla="*/ 2147483647 w 160"/>
                <a:gd name="T55" fmla="*/ 2147483647 h 86"/>
                <a:gd name="T56" fmla="*/ 2147483647 w 160"/>
                <a:gd name="T57" fmla="*/ 2147483647 h 86"/>
                <a:gd name="T58" fmla="*/ 2147483647 w 160"/>
                <a:gd name="T59" fmla="*/ 2147483647 h 86"/>
                <a:gd name="T60" fmla="*/ 2147483647 w 160"/>
                <a:gd name="T61" fmla="*/ 2147483647 h 86"/>
                <a:gd name="T62" fmla="*/ 2147483647 w 160"/>
                <a:gd name="T63" fmla="*/ 2147483647 h 86"/>
                <a:gd name="T64" fmla="*/ 2147483647 w 160"/>
                <a:gd name="T65" fmla="*/ 2147483647 h 86"/>
                <a:gd name="T66" fmla="*/ 2147483647 w 160"/>
                <a:gd name="T67" fmla="*/ 2147483647 h 86"/>
                <a:gd name="T68" fmla="*/ 2147483647 w 160"/>
                <a:gd name="T69" fmla="*/ 2147483647 h 86"/>
                <a:gd name="T70" fmla="*/ 2147483647 w 160"/>
                <a:gd name="T71" fmla="*/ 2147483647 h 86"/>
                <a:gd name="T72" fmla="*/ 2147483647 w 160"/>
                <a:gd name="T73" fmla="*/ 2147483647 h 86"/>
                <a:gd name="T74" fmla="*/ 2147483647 w 160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60" h="86">
                  <a:moveTo>
                    <a:pt x="0" y="86"/>
                  </a:moveTo>
                  <a:cubicBezTo>
                    <a:pt x="160" y="86"/>
                    <a:pt x="160" y="86"/>
                    <a:pt x="160" y="86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61" y="59"/>
                  </a:moveTo>
                  <a:cubicBezTo>
                    <a:pt x="61" y="61"/>
                    <a:pt x="61" y="62"/>
                    <a:pt x="60" y="63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2"/>
                    <a:pt x="49" y="72"/>
                    <a:pt x="48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9" y="13"/>
                    <a:pt x="51" y="14"/>
                    <a:pt x="52" y="15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5"/>
                    <a:pt x="61" y="27"/>
                  </a:cubicBezTo>
                  <a:lnTo>
                    <a:pt x="61" y="59"/>
                  </a:lnTo>
                  <a:close/>
                  <a:moveTo>
                    <a:pt x="125" y="59"/>
                  </a:moveTo>
                  <a:cubicBezTo>
                    <a:pt x="125" y="61"/>
                    <a:pt x="124" y="62"/>
                    <a:pt x="123" y="63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4" y="72"/>
                    <a:pt x="113" y="72"/>
                    <a:pt x="111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6" y="72"/>
                    <a:pt x="85" y="72"/>
                    <a:pt x="83" y="71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5" y="62"/>
                    <a:pt x="74" y="61"/>
                    <a:pt x="74" y="59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5"/>
                    <a:pt x="75" y="23"/>
                    <a:pt x="76" y="22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5" y="14"/>
                    <a:pt x="86" y="13"/>
                    <a:pt x="88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3"/>
                    <a:pt x="114" y="14"/>
                    <a:pt x="115" y="15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24" y="23"/>
                    <a:pt x="125" y="25"/>
                    <a:pt x="125" y="27"/>
                  </a:cubicBezTo>
                  <a:lnTo>
                    <a:pt x="125" y="59"/>
                  </a:lnTo>
                  <a:close/>
                  <a:moveTo>
                    <a:pt x="148" y="72"/>
                  </a:moveTo>
                  <a:cubicBezTo>
                    <a:pt x="136" y="72"/>
                    <a:pt x="136" y="72"/>
                    <a:pt x="136" y="72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48" y="61"/>
                    <a:pt x="148" y="61"/>
                    <a:pt x="148" y="61"/>
                  </a:cubicBezTo>
                  <a:lnTo>
                    <a:pt x="148" y="72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6" name="Freeform 28"/>
            <p:cNvSpPr>
              <a:spLocks/>
            </p:cNvSpPr>
            <p:nvPr userDrawn="1"/>
          </p:nvSpPr>
          <p:spPr bwMode="gray">
            <a:xfrm>
              <a:off x="6329910" y="3079039"/>
              <a:ext cx="117272" cy="191943"/>
            </a:xfrm>
            <a:custGeom>
              <a:avLst/>
              <a:gdLst>
                <a:gd name="T0" fmla="*/ 2147483647 w 24"/>
                <a:gd name="T1" fmla="*/ 2147483647 h 39"/>
                <a:gd name="T2" fmla="*/ 2147483647 w 24"/>
                <a:gd name="T3" fmla="*/ 0 h 39"/>
                <a:gd name="T4" fmla="*/ 0 w 24"/>
                <a:gd name="T5" fmla="*/ 0 h 39"/>
                <a:gd name="T6" fmla="*/ 0 w 24"/>
                <a:gd name="T7" fmla="*/ 2147483647 h 39"/>
                <a:gd name="T8" fmla="*/ 2147483647 w 24"/>
                <a:gd name="T9" fmla="*/ 2147483647 h 39"/>
                <a:gd name="T10" fmla="*/ 2147483647 w 24"/>
                <a:gd name="T11" fmla="*/ 2147483647 h 39"/>
                <a:gd name="T12" fmla="*/ 2147483647 w 24"/>
                <a:gd name="T13" fmla="*/ 2147483647 h 39"/>
                <a:gd name="T14" fmla="*/ 2147483647 w 24"/>
                <a:gd name="T15" fmla="*/ 2147483647 h 39"/>
                <a:gd name="T16" fmla="*/ 2147483647 w 24"/>
                <a:gd name="T17" fmla="*/ 2147483647 h 39"/>
                <a:gd name="T18" fmla="*/ 2147483647 w 24"/>
                <a:gd name="T19" fmla="*/ 2147483647 h 39"/>
                <a:gd name="T20" fmla="*/ 2147483647 w 24"/>
                <a:gd name="T21" fmla="*/ 2147483647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4" h="39">
                  <a:moveTo>
                    <a:pt x="20" y="1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9" y="39"/>
                    <a:pt x="19" y="39"/>
                    <a:pt x="20" y="3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5"/>
                    <a:pt x="24" y="35"/>
                    <a:pt x="24" y="3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3" y="4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" name="Freeform 29"/>
            <p:cNvSpPr>
              <a:spLocks/>
            </p:cNvSpPr>
            <p:nvPr userDrawn="1"/>
          </p:nvSpPr>
          <p:spPr bwMode="gray">
            <a:xfrm>
              <a:off x="6608328" y="3080520"/>
              <a:ext cx="143599" cy="191943"/>
            </a:xfrm>
            <a:custGeom>
              <a:avLst/>
              <a:gdLst>
                <a:gd name="T0" fmla="*/ 2147483647 w 29"/>
                <a:gd name="T1" fmla="*/ 2147483647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2147483647 h 39"/>
                <a:gd name="T8" fmla="*/ 0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0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2147483647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1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5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8" y="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18" name="Group 100"/>
          <p:cNvGrpSpPr>
            <a:grpSpLocks/>
          </p:cNvGrpSpPr>
          <p:nvPr userDrawn="1"/>
        </p:nvGrpSpPr>
        <p:grpSpPr bwMode="auto">
          <a:xfrm rot="-271608">
            <a:off x="9835549" y="6046788"/>
            <a:ext cx="752671" cy="279400"/>
            <a:chOff x="4997450" y="2970213"/>
            <a:chExt cx="1135063" cy="422275"/>
          </a:xfrm>
        </p:grpSpPr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5493768" y="3028740"/>
              <a:ext cx="227491" cy="292713"/>
            </a:xfrm>
            <a:custGeom>
              <a:avLst/>
              <a:gdLst>
                <a:gd name="T0" fmla="*/ 2147483647 w 142"/>
                <a:gd name="T1" fmla="*/ 2147483647 h 183"/>
                <a:gd name="T2" fmla="*/ 2147483647 w 142"/>
                <a:gd name="T3" fmla="*/ 2147483647 h 183"/>
                <a:gd name="T4" fmla="*/ 2147483647 w 142"/>
                <a:gd name="T5" fmla="*/ 0 h 183"/>
                <a:gd name="T6" fmla="*/ 0 w 142"/>
                <a:gd name="T7" fmla="*/ 0 h 183"/>
                <a:gd name="T8" fmla="*/ 0 w 142"/>
                <a:gd name="T9" fmla="*/ 2147483647 h 183"/>
                <a:gd name="T10" fmla="*/ 2147483647 w 142"/>
                <a:gd name="T11" fmla="*/ 2147483647 h 183"/>
                <a:gd name="T12" fmla="*/ 2147483647 w 142"/>
                <a:gd name="T13" fmla="*/ 2147483647 h 183"/>
                <a:gd name="T14" fmla="*/ 2147483647 w 142"/>
                <a:gd name="T15" fmla="*/ 2147483647 h 183"/>
                <a:gd name="T16" fmla="*/ 2147483647 w 142"/>
                <a:gd name="T17" fmla="*/ 2147483647 h 183"/>
                <a:gd name="T18" fmla="*/ 2147483647 w 142"/>
                <a:gd name="T19" fmla="*/ 2147483647 h 183"/>
                <a:gd name="T20" fmla="*/ 2147483647 w 142"/>
                <a:gd name="T21" fmla="*/ 0 h 183"/>
                <a:gd name="T22" fmla="*/ 2147483647 w 142"/>
                <a:gd name="T23" fmla="*/ 0 h 183"/>
                <a:gd name="T24" fmla="*/ 2147483647 w 142"/>
                <a:gd name="T25" fmla="*/ 2147483647 h 1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2" h="183">
                  <a:moveTo>
                    <a:pt x="108" y="77"/>
                  </a:moveTo>
                  <a:lnTo>
                    <a:pt x="34" y="77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83"/>
                  </a:lnTo>
                  <a:lnTo>
                    <a:pt x="34" y="183"/>
                  </a:lnTo>
                  <a:lnTo>
                    <a:pt x="34" y="108"/>
                  </a:lnTo>
                  <a:lnTo>
                    <a:pt x="108" y="108"/>
                  </a:lnTo>
                  <a:lnTo>
                    <a:pt x="108" y="183"/>
                  </a:lnTo>
                  <a:lnTo>
                    <a:pt x="142" y="183"/>
                  </a:lnTo>
                  <a:lnTo>
                    <a:pt x="142" y="0"/>
                  </a:lnTo>
                  <a:lnTo>
                    <a:pt x="108" y="0"/>
                  </a:lnTo>
                  <a:lnTo>
                    <a:pt x="108" y="7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5085663" y="3028066"/>
              <a:ext cx="359197" cy="292713"/>
            </a:xfrm>
            <a:custGeom>
              <a:avLst/>
              <a:gdLst>
                <a:gd name="T0" fmla="*/ 2147483647 w 226"/>
                <a:gd name="T1" fmla="*/ 2147483647 h 183"/>
                <a:gd name="T2" fmla="*/ 2147483647 w 226"/>
                <a:gd name="T3" fmla="*/ 0 h 183"/>
                <a:gd name="T4" fmla="*/ 2147483647 w 226"/>
                <a:gd name="T5" fmla="*/ 0 h 183"/>
                <a:gd name="T6" fmla="*/ 2147483647 w 226"/>
                <a:gd name="T7" fmla="*/ 2147483647 h 183"/>
                <a:gd name="T8" fmla="*/ 2147483647 w 226"/>
                <a:gd name="T9" fmla="*/ 0 h 183"/>
                <a:gd name="T10" fmla="*/ 0 w 226"/>
                <a:gd name="T11" fmla="*/ 0 h 183"/>
                <a:gd name="T12" fmla="*/ 2147483647 w 226"/>
                <a:gd name="T13" fmla="*/ 2147483647 h 183"/>
                <a:gd name="T14" fmla="*/ 2147483647 w 226"/>
                <a:gd name="T15" fmla="*/ 2147483647 h 183"/>
                <a:gd name="T16" fmla="*/ 2147483647 w 226"/>
                <a:gd name="T17" fmla="*/ 2147483647 h 183"/>
                <a:gd name="T18" fmla="*/ 2147483647 w 226"/>
                <a:gd name="T19" fmla="*/ 2147483647 h 183"/>
                <a:gd name="T20" fmla="*/ 2147483647 w 226"/>
                <a:gd name="T21" fmla="*/ 2147483647 h 183"/>
                <a:gd name="T22" fmla="*/ 2147483647 w 226"/>
                <a:gd name="T23" fmla="*/ 0 h 183"/>
                <a:gd name="T24" fmla="*/ 2147483647 w 226"/>
                <a:gd name="T25" fmla="*/ 0 h 183"/>
                <a:gd name="T26" fmla="*/ 2147483647 w 226"/>
                <a:gd name="T27" fmla="*/ 2147483647 h 18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26" h="183">
                  <a:moveTo>
                    <a:pt x="164" y="149"/>
                  </a:moveTo>
                  <a:lnTo>
                    <a:pt x="136" y="0"/>
                  </a:lnTo>
                  <a:lnTo>
                    <a:pt x="89" y="0"/>
                  </a:lnTo>
                  <a:lnTo>
                    <a:pt x="61" y="149"/>
                  </a:lnTo>
                  <a:lnTo>
                    <a:pt x="31" y="0"/>
                  </a:lnTo>
                  <a:lnTo>
                    <a:pt x="0" y="0"/>
                  </a:lnTo>
                  <a:lnTo>
                    <a:pt x="40" y="183"/>
                  </a:lnTo>
                  <a:lnTo>
                    <a:pt x="83" y="183"/>
                  </a:lnTo>
                  <a:lnTo>
                    <a:pt x="111" y="40"/>
                  </a:lnTo>
                  <a:lnTo>
                    <a:pt x="142" y="183"/>
                  </a:lnTo>
                  <a:lnTo>
                    <a:pt x="185" y="183"/>
                  </a:lnTo>
                  <a:lnTo>
                    <a:pt x="226" y="0"/>
                  </a:lnTo>
                  <a:lnTo>
                    <a:pt x="192" y="0"/>
                  </a:lnTo>
                  <a:lnTo>
                    <a:pt x="164" y="14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 userDrawn="1"/>
          </p:nvSpPr>
          <p:spPr bwMode="gray">
            <a:xfrm>
              <a:off x="5777308" y="3028114"/>
              <a:ext cx="251437" cy="292713"/>
            </a:xfrm>
            <a:custGeom>
              <a:avLst/>
              <a:gdLst>
                <a:gd name="T0" fmla="*/ 2147483647 w 51"/>
                <a:gd name="T1" fmla="*/ 2147483647 h 59"/>
                <a:gd name="T2" fmla="*/ 2147483647 w 51"/>
                <a:gd name="T3" fmla="*/ 0 h 59"/>
                <a:gd name="T4" fmla="*/ 2147483647 w 51"/>
                <a:gd name="T5" fmla="*/ 0 h 59"/>
                <a:gd name="T6" fmla="*/ 2147483647 w 51"/>
                <a:gd name="T7" fmla="*/ 2147483647 h 59"/>
                <a:gd name="T8" fmla="*/ 2147483647 w 51"/>
                <a:gd name="T9" fmla="*/ 2147483647 h 59"/>
                <a:gd name="T10" fmla="*/ 0 w 51"/>
                <a:gd name="T11" fmla="*/ 2147483647 h 59"/>
                <a:gd name="T12" fmla="*/ 0 w 51"/>
                <a:gd name="T13" fmla="*/ 2147483647 h 59"/>
                <a:gd name="T14" fmla="*/ 2147483647 w 51"/>
                <a:gd name="T15" fmla="*/ 2147483647 h 59"/>
                <a:gd name="T16" fmla="*/ 2147483647 w 51"/>
                <a:gd name="T17" fmla="*/ 2147483647 h 59"/>
                <a:gd name="T18" fmla="*/ 2147483647 w 51"/>
                <a:gd name="T19" fmla="*/ 2147483647 h 59"/>
                <a:gd name="T20" fmla="*/ 2147483647 w 51"/>
                <a:gd name="T21" fmla="*/ 2147483647 h 59"/>
                <a:gd name="T22" fmla="*/ 2147483647 w 51"/>
                <a:gd name="T23" fmla="*/ 2147483647 h 59"/>
                <a:gd name="T24" fmla="*/ 2147483647 w 51"/>
                <a:gd name="T25" fmla="*/ 2147483647 h 59"/>
                <a:gd name="T26" fmla="*/ 2147483647 w 51"/>
                <a:gd name="T27" fmla="*/ 2147483647 h 59"/>
                <a:gd name="T28" fmla="*/ 2147483647 w 51"/>
                <a:gd name="T29" fmla="*/ 2147483647 h 59"/>
                <a:gd name="T30" fmla="*/ 2147483647 w 51"/>
                <a:gd name="T31" fmla="*/ 2147483647 h 59"/>
                <a:gd name="T32" fmla="*/ 2147483647 w 51"/>
                <a:gd name="T33" fmla="*/ 2147483647 h 59"/>
                <a:gd name="T34" fmla="*/ 2147483647 w 51"/>
                <a:gd name="T35" fmla="*/ 2147483647 h 59"/>
                <a:gd name="T36" fmla="*/ 2147483647 w 51"/>
                <a:gd name="T37" fmla="*/ 2147483647 h 59"/>
                <a:gd name="T38" fmla="*/ 2147483647 w 51"/>
                <a:gd name="T39" fmla="*/ 2147483647 h 59"/>
                <a:gd name="T40" fmla="*/ 2147483647 w 51"/>
                <a:gd name="T41" fmla="*/ 2147483647 h 59"/>
                <a:gd name="T42" fmla="*/ 2147483647 w 51"/>
                <a:gd name="T43" fmla="*/ 2147483647 h 59"/>
                <a:gd name="T44" fmla="*/ 2147483647 w 51"/>
                <a:gd name="T45" fmla="*/ 2147483647 h 59"/>
                <a:gd name="T46" fmla="*/ 2147483647 w 51"/>
                <a:gd name="T47" fmla="*/ 2147483647 h 59"/>
                <a:gd name="T48" fmla="*/ 2147483647 w 51"/>
                <a:gd name="T49" fmla="*/ 2147483647 h 59"/>
                <a:gd name="T50" fmla="*/ 2147483647 w 51"/>
                <a:gd name="T51" fmla="*/ 2147483647 h 59"/>
                <a:gd name="T52" fmla="*/ 2147483647 w 51"/>
                <a:gd name="T53" fmla="*/ 2147483647 h 59"/>
                <a:gd name="T54" fmla="*/ 2147483647 w 51"/>
                <a:gd name="T55" fmla="*/ 2147483647 h 59"/>
                <a:gd name="T56" fmla="*/ 2147483647 w 51"/>
                <a:gd name="T57" fmla="*/ 2147483647 h 59"/>
                <a:gd name="T58" fmla="*/ 2147483647 w 51"/>
                <a:gd name="T59" fmla="*/ 2147483647 h 59"/>
                <a:gd name="T60" fmla="*/ 2147483647 w 51"/>
                <a:gd name="T61" fmla="*/ 2147483647 h 59"/>
                <a:gd name="T62" fmla="*/ 2147483647 w 51"/>
                <a:gd name="T63" fmla="*/ 2147483647 h 59"/>
                <a:gd name="T64" fmla="*/ 2147483647 w 51"/>
                <a:gd name="T65" fmla="*/ 2147483647 h 59"/>
                <a:gd name="T66" fmla="*/ 2147483647 w 51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1" h="59">
                  <a:moveTo>
                    <a:pt x="42" y="2"/>
                  </a:moveTo>
                  <a:cubicBezTo>
                    <a:pt x="40" y="1"/>
                    <a:pt x="39" y="0"/>
                    <a:pt x="3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1" y="1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1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1" y="59"/>
                    <a:pt x="12" y="59"/>
                    <a:pt x="1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59"/>
                    <a:pt x="40" y="59"/>
                    <a:pt x="42" y="58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49"/>
                    <a:pt x="51" y="48"/>
                    <a:pt x="51" y="46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2"/>
                    <a:pt x="50" y="10"/>
                    <a:pt x="49" y="9"/>
                  </a:cubicBezTo>
                  <a:lnTo>
                    <a:pt x="42" y="2"/>
                  </a:lnTo>
                  <a:close/>
                  <a:moveTo>
                    <a:pt x="40" y="44"/>
                  </a:moveTo>
                  <a:cubicBezTo>
                    <a:pt x="40" y="45"/>
                    <a:pt x="40" y="45"/>
                    <a:pt x="40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9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1" y="45"/>
                    <a:pt x="11" y="45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2" y="1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3" name="Freeform 22"/>
            <p:cNvSpPr>
              <a:spLocks noEditPoints="1"/>
            </p:cNvSpPr>
            <p:nvPr userDrawn="1"/>
          </p:nvSpPr>
          <p:spPr bwMode="gray">
            <a:xfrm>
              <a:off x="4997450" y="2970213"/>
              <a:ext cx="1135063" cy="422275"/>
            </a:xfrm>
            <a:custGeom>
              <a:avLst/>
              <a:gdLst>
                <a:gd name="T0" fmla="*/ 0 w 231"/>
                <a:gd name="T1" fmla="*/ 2147483647 h 86"/>
                <a:gd name="T2" fmla="*/ 2147483647 w 231"/>
                <a:gd name="T3" fmla="*/ 2147483647 h 86"/>
                <a:gd name="T4" fmla="*/ 2147483647 w 231"/>
                <a:gd name="T5" fmla="*/ 0 h 86"/>
                <a:gd name="T6" fmla="*/ 0 w 231"/>
                <a:gd name="T7" fmla="*/ 0 h 86"/>
                <a:gd name="T8" fmla="*/ 0 w 231"/>
                <a:gd name="T9" fmla="*/ 2147483647 h 86"/>
                <a:gd name="T10" fmla="*/ 2147483647 w 231"/>
                <a:gd name="T11" fmla="*/ 2147483647 h 86"/>
                <a:gd name="T12" fmla="*/ 2147483647 w 231"/>
                <a:gd name="T13" fmla="*/ 2147483647 h 86"/>
                <a:gd name="T14" fmla="*/ 2147483647 w 231"/>
                <a:gd name="T15" fmla="*/ 2147483647 h 86"/>
                <a:gd name="T16" fmla="*/ 2147483647 w 231"/>
                <a:gd name="T17" fmla="*/ 2147483647 h 86"/>
                <a:gd name="T18" fmla="*/ 2147483647 w 231"/>
                <a:gd name="T19" fmla="*/ 2147483647 h 86"/>
                <a:gd name="T20" fmla="*/ 2147483647 w 231"/>
                <a:gd name="T21" fmla="*/ 2147483647 h 86"/>
                <a:gd name="T22" fmla="*/ 2147483647 w 231"/>
                <a:gd name="T23" fmla="*/ 2147483647 h 86"/>
                <a:gd name="T24" fmla="*/ 2147483647 w 231"/>
                <a:gd name="T25" fmla="*/ 2147483647 h 86"/>
                <a:gd name="T26" fmla="*/ 2147483647 w 231"/>
                <a:gd name="T27" fmla="*/ 2147483647 h 86"/>
                <a:gd name="T28" fmla="*/ 2147483647 w 231"/>
                <a:gd name="T29" fmla="*/ 2147483647 h 86"/>
                <a:gd name="T30" fmla="*/ 2147483647 w 231"/>
                <a:gd name="T31" fmla="*/ 2147483647 h 86"/>
                <a:gd name="T32" fmla="*/ 2147483647 w 231"/>
                <a:gd name="T33" fmla="*/ 2147483647 h 86"/>
                <a:gd name="T34" fmla="*/ 2147483647 w 231"/>
                <a:gd name="T35" fmla="*/ 2147483647 h 86"/>
                <a:gd name="T36" fmla="*/ 2147483647 w 231"/>
                <a:gd name="T37" fmla="*/ 2147483647 h 86"/>
                <a:gd name="T38" fmla="*/ 2147483647 w 231"/>
                <a:gd name="T39" fmla="*/ 2147483647 h 86"/>
                <a:gd name="T40" fmla="*/ 2147483647 w 231"/>
                <a:gd name="T41" fmla="*/ 2147483647 h 86"/>
                <a:gd name="T42" fmla="*/ 2147483647 w 231"/>
                <a:gd name="T43" fmla="*/ 2147483647 h 86"/>
                <a:gd name="T44" fmla="*/ 2147483647 w 231"/>
                <a:gd name="T45" fmla="*/ 2147483647 h 86"/>
                <a:gd name="T46" fmla="*/ 2147483647 w 231"/>
                <a:gd name="T47" fmla="*/ 2147483647 h 86"/>
                <a:gd name="T48" fmla="*/ 2147483647 w 231"/>
                <a:gd name="T49" fmla="*/ 2147483647 h 86"/>
                <a:gd name="T50" fmla="*/ 2147483647 w 231"/>
                <a:gd name="T51" fmla="*/ 2147483647 h 86"/>
                <a:gd name="T52" fmla="*/ 2147483647 w 231"/>
                <a:gd name="T53" fmla="*/ 2147483647 h 86"/>
                <a:gd name="T54" fmla="*/ 2147483647 w 231"/>
                <a:gd name="T55" fmla="*/ 2147483647 h 86"/>
                <a:gd name="T56" fmla="*/ 2147483647 w 231"/>
                <a:gd name="T57" fmla="*/ 2147483647 h 86"/>
                <a:gd name="T58" fmla="*/ 2147483647 w 231"/>
                <a:gd name="T59" fmla="*/ 2147483647 h 86"/>
                <a:gd name="T60" fmla="*/ 2147483647 w 231"/>
                <a:gd name="T61" fmla="*/ 2147483647 h 86"/>
                <a:gd name="T62" fmla="*/ 2147483647 w 231"/>
                <a:gd name="T63" fmla="*/ 2147483647 h 86"/>
                <a:gd name="T64" fmla="*/ 2147483647 w 231"/>
                <a:gd name="T65" fmla="*/ 2147483647 h 86"/>
                <a:gd name="T66" fmla="*/ 2147483647 w 231"/>
                <a:gd name="T67" fmla="*/ 2147483647 h 86"/>
                <a:gd name="T68" fmla="*/ 2147483647 w 231"/>
                <a:gd name="T69" fmla="*/ 2147483647 h 86"/>
                <a:gd name="T70" fmla="*/ 2147483647 w 231"/>
                <a:gd name="T71" fmla="*/ 2147483647 h 86"/>
                <a:gd name="T72" fmla="*/ 2147483647 w 231"/>
                <a:gd name="T73" fmla="*/ 2147483647 h 86"/>
                <a:gd name="T74" fmla="*/ 2147483647 w 231"/>
                <a:gd name="T75" fmla="*/ 2147483647 h 86"/>
                <a:gd name="T76" fmla="*/ 2147483647 w 231"/>
                <a:gd name="T77" fmla="*/ 2147483647 h 86"/>
                <a:gd name="T78" fmla="*/ 2147483647 w 231"/>
                <a:gd name="T79" fmla="*/ 2147483647 h 86"/>
                <a:gd name="T80" fmla="*/ 2147483647 w 231"/>
                <a:gd name="T81" fmla="*/ 2147483647 h 86"/>
                <a:gd name="T82" fmla="*/ 2147483647 w 231"/>
                <a:gd name="T83" fmla="*/ 2147483647 h 86"/>
                <a:gd name="T84" fmla="*/ 2147483647 w 231"/>
                <a:gd name="T85" fmla="*/ 2147483647 h 86"/>
                <a:gd name="T86" fmla="*/ 2147483647 w 231"/>
                <a:gd name="T87" fmla="*/ 2147483647 h 86"/>
                <a:gd name="T88" fmla="*/ 2147483647 w 231"/>
                <a:gd name="T89" fmla="*/ 2147483647 h 86"/>
                <a:gd name="T90" fmla="*/ 2147483647 w 231"/>
                <a:gd name="T91" fmla="*/ 2147483647 h 86"/>
                <a:gd name="T92" fmla="*/ 2147483647 w 231"/>
                <a:gd name="T93" fmla="*/ 2147483647 h 86"/>
                <a:gd name="T94" fmla="*/ 2147483647 w 231"/>
                <a:gd name="T95" fmla="*/ 2147483647 h 86"/>
                <a:gd name="T96" fmla="*/ 2147483647 w 231"/>
                <a:gd name="T97" fmla="*/ 2147483647 h 8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31" h="86">
                  <a:moveTo>
                    <a:pt x="0" y="86"/>
                  </a:moveTo>
                  <a:cubicBezTo>
                    <a:pt x="231" y="86"/>
                    <a:pt x="231" y="86"/>
                    <a:pt x="231" y="86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78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91" y="13"/>
                    <a:pt x="91" y="13"/>
                    <a:pt x="91" y="13"/>
                  </a:cubicBezTo>
                  <a:lnTo>
                    <a:pt x="78" y="72"/>
                  </a:lnTo>
                  <a:close/>
                  <a:moveTo>
                    <a:pt x="148" y="72"/>
                  </a:moveTo>
                  <a:cubicBezTo>
                    <a:pt x="137" y="72"/>
                    <a:pt x="137" y="72"/>
                    <a:pt x="137" y="72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48" y="13"/>
                    <a:pt x="148" y="13"/>
                    <a:pt x="148" y="13"/>
                  </a:cubicBezTo>
                  <a:lnTo>
                    <a:pt x="148" y="72"/>
                  </a:lnTo>
                  <a:close/>
                  <a:moveTo>
                    <a:pt x="210" y="59"/>
                  </a:moveTo>
                  <a:cubicBezTo>
                    <a:pt x="210" y="61"/>
                    <a:pt x="209" y="62"/>
                    <a:pt x="208" y="6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9" y="72"/>
                    <a:pt x="198" y="72"/>
                    <a:pt x="196" y="72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1" y="72"/>
                    <a:pt x="170" y="72"/>
                    <a:pt x="168" y="71"/>
                  </a:cubicBezTo>
                  <a:cubicBezTo>
                    <a:pt x="161" y="63"/>
                    <a:pt x="161" y="63"/>
                    <a:pt x="161" y="63"/>
                  </a:cubicBezTo>
                  <a:cubicBezTo>
                    <a:pt x="160" y="62"/>
                    <a:pt x="159" y="61"/>
                    <a:pt x="159" y="59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59" y="25"/>
                    <a:pt x="160" y="23"/>
                    <a:pt x="161" y="22"/>
                  </a:cubicBezTo>
                  <a:cubicBezTo>
                    <a:pt x="168" y="15"/>
                    <a:pt x="168" y="15"/>
                    <a:pt x="168" y="15"/>
                  </a:cubicBezTo>
                  <a:cubicBezTo>
                    <a:pt x="170" y="14"/>
                    <a:pt x="171" y="13"/>
                    <a:pt x="173" y="13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8" y="13"/>
                    <a:pt x="199" y="14"/>
                    <a:pt x="201" y="15"/>
                  </a:cubicBezTo>
                  <a:cubicBezTo>
                    <a:pt x="208" y="22"/>
                    <a:pt x="208" y="22"/>
                    <a:pt x="208" y="22"/>
                  </a:cubicBezTo>
                  <a:cubicBezTo>
                    <a:pt x="209" y="23"/>
                    <a:pt x="210" y="25"/>
                    <a:pt x="210" y="27"/>
                  </a:cubicBezTo>
                  <a:lnTo>
                    <a:pt x="210" y="59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5832384" y="3078499"/>
              <a:ext cx="141285" cy="191943"/>
            </a:xfrm>
            <a:custGeom>
              <a:avLst/>
              <a:gdLst>
                <a:gd name="T0" fmla="*/ 2147483647 w 29"/>
                <a:gd name="T1" fmla="*/ 2147483647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2147483647 h 39"/>
                <a:gd name="T8" fmla="*/ 2147483647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2147483647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2147483647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1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1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25" name="Group 106"/>
          <p:cNvGrpSpPr>
            <a:grpSpLocks/>
          </p:cNvGrpSpPr>
          <p:nvPr userDrawn="1"/>
        </p:nvGrpSpPr>
        <p:grpSpPr bwMode="auto">
          <a:xfrm rot="-271608">
            <a:off x="9683109" y="5716588"/>
            <a:ext cx="1006737" cy="284162"/>
            <a:chOff x="4791075" y="2478088"/>
            <a:chExt cx="1519238" cy="428625"/>
          </a:xfrm>
        </p:grpSpPr>
        <p:sp>
          <p:nvSpPr>
            <p:cNvPr id="26" name="Freeform 12"/>
            <p:cNvSpPr>
              <a:spLocks noEditPoints="1"/>
            </p:cNvSpPr>
            <p:nvPr userDrawn="1"/>
          </p:nvSpPr>
          <p:spPr bwMode="gray">
            <a:xfrm>
              <a:off x="5414147" y="2546490"/>
              <a:ext cx="246817" cy="289742"/>
            </a:xfrm>
            <a:custGeom>
              <a:avLst/>
              <a:gdLst>
                <a:gd name="T0" fmla="*/ 2147483647 w 50"/>
                <a:gd name="T1" fmla="*/ 2147483647 h 59"/>
                <a:gd name="T2" fmla="*/ 2147483647 w 50"/>
                <a:gd name="T3" fmla="*/ 0 h 59"/>
                <a:gd name="T4" fmla="*/ 2147483647 w 50"/>
                <a:gd name="T5" fmla="*/ 0 h 59"/>
                <a:gd name="T6" fmla="*/ 2147483647 w 50"/>
                <a:gd name="T7" fmla="*/ 2147483647 h 59"/>
                <a:gd name="T8" fmla="*/ 2147483647 w 50"/>
                <a:gd name="T9" fmla="*/ 2147483647 h 59"/>
                <a:gd name="T10" fmla="*/ 0 w 50"/>
                <a:gd name="T11" fmla="*/ 2147483647 h 59"/>
                <a:gd name="T12" fmla="*/ 0 w 50"/>
                <a:gd name="T13" fmla="*/ 2147483647 h 59"/>
                <a:gd name="T14" fmla="*/ 2147483647 w 50"/>
                <a:gd name="T15" fmla="*/ 2147483647 h 59"/>
                <a:gd name="T16" fmla="*/ 2147483647 w 50"/>
                <a:gd name="T17" fmla="*/ 2147483647 h 59"/>
                <a:gd name="T18" fmla="*/ 2147483647 w 50"/>
                <a:gd name="T19" fmla="*/ 2147483647 h 59"/>
                <a:gd name="T20" fmla="*/ 2147483647 w 50"/>
                <a:gd name="T21" fmla="*/ 2147483647 h 59"/>
                <a:gd name="T22" fmla="*/ 2147483647 w 50"/>
                <a:gd name="T23" fmla="*/ 2147483647 h 59"/>
                <a:gd name="T24" fmla="*/ 2147483647 w 50"/>
                <a:gd name="T25" fmla="*/ 2147483647 h 59"/>
                <a:gd name="T26" fmla="*/ 2147483647 w 50"/>
                <a:gd name="T27" fmla="*/ 2147483647 h 59"/>
                <a:gd name="T28" fmla="*/ 2147483647 w 50"/>
                <a:gd name="T29" fmla="*/ 2147483647 h 59"/>
                <a:gd name="T30" fmla="*/ 2147483647 w 50"/>
                <a:gd name="T31" fmla="*/ 2147483647 h 59"/>
                <a:gd name="T32" fmla="*/ 2147483647 w 50"/>
                <a:gd name="T33" fmla="*/ 2147483647 h 59"/>
                <a:gd name="T34" fmla="*/ 2147483647 w 50"/>
                <a:gd name="T35" fmla="*/ 2147483647 h 59"/>
                <a:gd name="T36" fmla="*/ 2147483647 w 50"/>
                <a:gd name="T37" fmla="*/ 2147483647 h 59"/>
                <a:gd name="T38" fmla="*/ 2147483647 w 50"/>
                <a:gd name="T39" fmla="*/ 2147483647 h 59"/>
                <a:gd name="T40" fmla="*/ 2147483647 w 50"/>
                <a:gd name="T41" fmla="*/ 2147483647 h 59"/>
                <a:gd name="T42" fmla="*/ 2147483647 w 50"/>
                <a:gd name="T43" fmla="*/ 2147483647 h 59"/>
                <a:gd name="T44" fmla="*/ 2147483647 w 50"/>
                <a:gd name="T45" fmla="*/ 2147483647 h 59"/>
                <a:gd name="T46" fmla="*/ 2147483647 w 50"/>
                <a:gd name="T47" fmla="*/ 2147483647 h 59"/>
                <a:gd name="T48" fmla="*/ 2147483647 w 50"/>
                <a:gd name="T49" fmla="*/ 2147483647 h 59"/>
                <a:gd name="T50" fmla="*/ 2147483647 w 50"/>
                <a:gd name="T51" fmla="*/ 2147483647 h 59"/>
                <a:gd name="T52" fmla="*/ 2147483647 w 50"/>
                <a:gd name="T53" fmla="*/ 2147483647 h 59"/>
                <a:gd name="T54" fmla="*/ 2147483647 w 50"/>
                <a:gd name="T55" fmla="*/ 2147483647 h 59"/>
                <a:gd name="T56" fmla="*/ 2147483647 w 50"/>
                <a:gd name="T57" fmla="*/ 2147483647 h 59"/>
                <a:gd name="T58" fmla="*/ 2147483647 w 50"/>
                <a:gd name="T59" fmla="*/ 2147483647 h 59"/>
                <a:gd name="T60" fmla="*/ 2147483647 w 50"/>
                <a:gd name="T61" fmla="*/ 2147483647 h 59"/>
                <a:gd name="T62" fmla="*/ 2147483647 w 50"/>
                <a:gd name="T63" fmla="*/ 2147483647 h 59"/>
                <a:gd name="T64" fmla="*/ 2147483647 w 50"/>
                <a:gd name="T65" fmla="*/ 2147483647 h 59"/>
                <a:gd name="T66" fmla="*/ 2147483647 w 50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0" h="59">
                  <a:moveTo>
                    <a:pt x="41" y="2"/>
                  </a:moveTo>
                  <a:cubicBezTo>
                    <a:pt x="40" y="0"/>
                    <a:pt x="38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0" y="0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2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9"/>
                    <a:pt x="2" y="50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8"/>
                    <a:pt x="12" y="59"/>
                    <a:pt x="13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8" y="59"/>
                    <a:pt x="40" y="58"/>
                    <a:pt x="41" y="5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7"/>
                    <a:pt x="50" y="45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2"/>
                    <a:pt x="50" y="10"/>
                    <a:pt x="48" y="9"/>
                  </a:cubicBezTo>
                  <a:lnTo>
                    <a:pt x="41" y="2"/>
                  </a:lnTo>
                  <a:close/>
                  <a:moveTo>
                    <a:pt x="40" y="44"/>
                  </a:moveTo>
                  <a:cubicBezTo>
                    <a:pt x="40" y="44"/>
                    <a:pt x="40" y="45"/>
                    <a:pt x="39" y="45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8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4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4"/>
                    <a:pt x="11" y="1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0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4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Freeform 13"/>
            <p:cNvSpPr>
              <a:spLocks/>
            </p:cNvSpPr>
            <p:nvPr userDrawn="1"/>
          </p:nvSpPr>
          <p:spPr bwMode="gray">
            <a:xfrm>
              <a:off x="4858969" y="2544856"/>
              <a:ext cx="222853" cy="289742"/>
            </a:xfrm>
            <a:custGeom>
              <a:avLst/>
              <a:gdLst>
                <a:gd name="T0" fmla="*/ 0 w 140"/>
                <a:gd name="T1" fmla="*/ 2147483647 h 182"/>
                <a:gd name="T2" fmla="*/ 2147483647 w 140"/>
                <a:gd name="T3" fmla="*/ 2147483647 h 182"/>
                <a:gd name="T4" fmla="*/ 2147483647 w 140"/>
                <a:gd name="T5" fmla="*/ 2147483647 h 182"/>
                <a:gd name="T6" fmla="*/ 2147483647 w 140"/>
                <a:gd name="T7" fmla="*/ 2147483647 h 182"/>
                <a:gd name="T8" fmla="*/ 2147483647 w 140"/>
                <a:gd name="T9" fmla="*/ 2147483647 h 182"/>
                <a:gd name="T10" fmla="*/ 2147483647 w 140"/>
                <a:gd name="T11" fmla="*/ 2147483647 h 182"/>
                <a:gd name="T12" fmla="*/ 2147483647 w 140"/>
                <a:gd name="T13" fmla="*/ 0 h 182"/>
                <a:gd name="T14" fmla="*/ 0 w 140"/>
                <a:gd name="T15" fmla="*/ 0 h 182"/>
                <a:gd name="T16" fmla="*/ 0 w 140"/>
                <a:gd name="T17" fmla="*/ 2147483647 h 1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182">
                  <a:moveTo>
                    <a:pt x="0" y="31"/>
                  </a:moveTo>
                  <a:lnTo>
                    <a:pt x="53" y="31"/>
                  </a:lnTo>
                  <a:lnTo>
                    <a:pt x="53" y="182"/>
                  </a:lnTo>
                  <a:lnTo>
                    <a:pt x="84" y="182"/>
                  </a:lnTo>
                  <a:lnTo>
                    <a:pt x="84" y="31"/>
                  </a:lnTo>
                  <a:lnTo>
                    <a:pt x="140" y="31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8" name="Freeform 14"/>
            <p:cNvSpPr>
              <a:spLocks/>
            </p:cNvSpPr>
            <p:nvPr userDrawn="1"/>
          </p:nvSpPr>
          <p:spPr bwMode="gray">
            <a:xfrm>
              <a:off x="5135197" y="2547398"/>
              <a:ext cx="220457" cy="289742"/>
            </a:xfrm>
            <a:custGeom>
              <a:avLst/>
              <a:gdLst>
                <a:gd name="T0" fmla="*/ 2147483647 w 139"/>
                <a:gd name="T1" fmla="*/ 2147483647 h 182"/>
                <a:gd name="T2" fmla="*/ 2147483647 w 139"/>
                <a:gd name="T3" fmla="*/ 2147483647 h 182"/>
                <a:gd name="T4" fmla="*/ 2147483647 w 139"/>
                <a:gd name="T5" fmla="*/ 0 h 182"/>
                <a:gd name="T6" fmla="*/ 0 w 139"/>
                <a:gd name="T7" fmla="*/ 0 h 182"/>
                <a:gd name="T8" fmla="*/ 0 w 139"/>
                <a:gd name="T9" fmla="*/ 2147483647 h 182"/>
                <a:gd name="T10" fmla="*/ 2147483647 w 139"/>
                <a:gd name="T11" fmla="*/ 2147483647 h 182"/>
                <a:gd name="T12" fmla="*/ 2147483647 w 139"/>
                <a:gd name="T13" fmla="*/ 2147483647 h 182"/>
                <a:gd name="T14" fmla="*/ 2147483647 w 139"/>
                <a:gd name="T15" fmla="*/ 2147483647 h 182"/>
                <a:gd name="T16" fmla="*/ 2147483647 w 139"/>
                <a:gd name="T17" fmla="*/ 2147483647 h 182"/>
                <a:gd name="T18" fmla="*/ 2147483647 w 139"/>
                <a:gd name="T19" fmla="*/ 2147483647 h 182"/>
                <a:gd name="T20" fmla="*/ 2147483647 w 139"/>
                <a:gd name="T21" fmla="*/ 0 h 182"/>
                <a:gd name="T22" fmla="*/ 2147483647 w 139"/>
                <a:gd name="T23" fmla="*/ 0 h 182"/>
                <a:gd name="T24" fmla="*/ 2147483647 w 139"/>
                <a:gd name="T25" fmla="*/ 2147483647 h 1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39" h="182">
                  <a:moveTo>
                    <a:pt x="105" y="74"/>
                  </a:moveTo>
                  <a:lnTo>
                    <a:pt x="34" y="74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82"/>
                  </a:lnTo>
                  <a:lnTo>
                    <a:pt x="34" y="182"/>
                  </a:lnTo>
                  <a:lnTo>
                    <a:pt x="34" y="105"/>
                  </a:lnTo>
                  <a:lnTo>
                    <a:pt x="105" y="105"/>
                  </a:lnTo>
                  <a:lnTo>
                    <a:pt x="105" y="182"/>
                  </a:lnTo>
                  <a:lnTo>
                    <a:pt x="139" y="182"/>
                  </a:lnTo>
                  <a:lnTo>
                    <a:pt x="139" y="0"/>
                  </a:lnTo>
                  <a:lnTo>
                    <a:pt x="105" y="0"/>
                  </a:lnTo>
                  <a:lnTo>
                    <a:pt x="105" y="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9" name="Freeform 15"/>
            <p:cNvSpPr>
              <a:spLocks/>
            </p:cNvSpPr>
            <p:nvPr userDrawn="1"/>
          </p:nvSpPr>
          <p:spPr bwMode="gray">
            <a:xfrm>
              <a:off x="6034508" y="2543137"/>
              <a:ext cx="196495" cy="289741"/>
            </a:xfrm>
            <a:custGeom>
              <a:avLst/>
              <a:gdLst>
                <a:gd name="T0" fmla="*/ 0 w 124"/>
                <a:gd name="T1" fmla="*/ 2147483647 h 182"/>
                <a:gd name="T2" fmla="*/ 2147483647 w 124"/>
                <a:gd name="T3" fmla="*/ 2147483647 h 182"/>
                <a:gd name="T4" fmla="*/ 2147483647 w 124"/>
                <a:gd name="T5" fmla="*/ 2147483647 h 182"/>
                <a:gd name="T6" fmla="*/ 2147483647 w 124"/>
                <a:gd name="T7" fmla="*/ 2147483647 h 182"/>
                <a:gd name="T8" fmla="*/ 2147483647 w 124"/>
                <a:gd name="T9" fmla="*/ 2147483647 h 182"/>
                <a:gd name="T10" fmla="*/ 2147483647 w 124"/>
                <a:gd name="T11" fmla="*/ 2147483647 h 182"/>
                <a:gd name="T12" fmla="*/ 2147483647 w 124"/>
                <a:gd name="T13" fmla="*/ 2147483647 h 182"/>
                <a:gd name="T14" fmla="*/ 2147483647 w 124"/>
                <a:gd name="T15" fmla="*/ 2147483647 h 182"/>
                <a:gd name="T16" fmla="*/ 2147483647 w 124"/>
                <a:gd name="T17" fmla="*/ 2147483647 h 182"/>
                <a:gd name="T18" fmla="*/ 2147483647 w 124"/>
                <a:gd name="T19" fmla="*/ 2147483647 h 182"/>
                <a:gd name="T20" fmla="*/ 2147483647 w 124"/>
                <a:gd name="T21" fmla="*/ 0 h 182"/>
                <a:gd name="T22" fmla="*/ 0 w 124"/>
                <a:gd name="T23" fmla="*/ 0 h 182"/>
                <a:gd name="T24" fmla="*/ 0 w 124"/>
                <a:gd name="T25" fmla="*/ 2147483647 h 1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4" h="182">
                  <a:moveTo>
                    <a:pt x="0" y="182"/>
                  </a:moveTo>
                  <a:lnTo>
                    <a:pt x="124" y="182"/>
                  </a:lnTo>
                  <a:lnTo>
                    <a:pt x="124" y="151"/>
                  </a:lnTo>
                  <a:lnTo>
                    <a:pt x="34" y="151"/>
                  </a:lnTo>
                  <a:lnTo>
                    <a:pt x="34" y="105"/>
                  </a:lnTo>
                  <a:lnTo>
                    <a:pt x="124" y="105"/>
                  </a:lnTo>
                  <a:lnTo>
                    <a:pt x="124" y="74"/>
                  </a:lnTo>
                  <a:lnTo>
                    <a:pt x="34" y="74"/>
                  </a:lnTo>
                  <a:lnTo>
                    <a:pt x="34" y="31"/>
                  </a:lnTo>
                  <a:lnTo>
                    <a:pt x="124" y="31"/>
                  </a:lnTo>
                  <a:lnTo>
                    <a:pt x="124" y="0"/>
                  </a:lnTo>
                  <a:lnTo>
                    <a:pt x="0" y="0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0" name="Freeform 16"/>
            <p:cNvSpPr>
              <a:spLocks/>
            </p:cNvSpPr>
            <p:nvPr userDrawn="1"/>
          </p:nvSpPr>
          <p:spPr bwMode="gray">
            <a:xfrm>
              <a:off x="5717031" y="2546337"/>
              <a:ext cx="244420" cy="289742"/>
            </a:xfrm>
            <a:custGeom>
              <a:avLst/>
              <a:gdLst>
                <a:gd name="T0" fmla="*/ 2147483647 w 50"/>
                <a:gd name="T1" fmla="*/ 2147483647 h 59"/>
                <a:gd name="T2" fmla="*/ 2147483647 w 50"/>
                <a:gd name="T3" fmla="*/ 2147483647 h 59"/>
                <a:gd name="T4" fmla="*/ 2147483647 w 50"/>
                <a:gd name="T5" fmla="*/ 2147483647 h 59"/>
                <a:gd name="T6" fmla="*/ 2147483647 w 50"/>
                <a:gd name="T7" fmla="*/ 2147483647 h 59"/>
                <a:gd name="T8" fmla="*/ 2147483647 w 50"/>
                <a:gd name="T9" fmla="*/ 2147483647 h 59"/>
                <a:gd name="T10" fmla="*/ 2147483647 w 50"/>
                <a:gd name="T11" fmla="*/ 2147483647 h 59"/>
                <a:gd name="T12" fmla="*/ 2147483647 w 50"/>
                <a:gd name="T13" fmla="*/ 2147483647 h 59"/>
                <a:gd name="T14" fmla="*/ 2147483647 w 50"/>
                <a:gd name="T15" fmla="*/ 2147483647 h 59"/>
                <a:gd name="T16" fmla="*/ 2147483647 w 50"/>
                <a:gd name="T17" fmla="*/ 0 h 59"/>
                <a:gd name="T18" fmla="*/ 2147483647 w 50"/>
                <a:gd name="T19" fmla="*/ 0 h 59"/>
                <a:gd name="T20" fmla="*/ 2147483647 w 50"/>
                <a:gd name="T21" fmla="*/ 2147483647 h 59"/>
                <a:gd name="T22" fmla="*/ 2147483647 w 50"/>
                <a:gd name="T23" fmla="*/ 2147483647 h 59"/>
                <a:gd name="T24" fmla="*/ 0 w 50"/>
                <a:gd name="T25" fmla="*/ 2147483647 h 59"/>
                <a:gd name="T26" fmla="*/ 0 w 50"/>
                <a:gd name="T27" fmla="*/ 2147483647 h 59"/>
                <a:gd name="T28" fmla="*/ 2147483647 w 50"/>
                <a:gd name="T29" fmla="*/ 2147483647 h 59"/>
                <a:gd name="T30" fmla="*/ 2147483647 w 50"/>
                <a:gd name="T31" fmla="*/ 2147483647 h 59"/>
                <a:gd name="T32" fmla="*/ 2147483647 w 50"/>
                <a:gd name="T33" fmla="*/ 2147483647 h 59"/>
                <a:gd name="T34" fmla="*/ 2147483647 w 50"/>
                <a:gd name="T35" fmla="*/ 2147483647 h 59"/>
                <a:gd name="T36" fmla="*/ 2147483647 w 50"/>
                <a:gd name="T37" fmla="*/ 2147483647 h 59"/>
                <a:gd name="T38" fmla="*/ 2147483647 w 50"/>
                <a:gd name="T39" fmla="*/ 2147483647 h 59"/>
                <a:gd name="T40" fmla="*/ 2147483647 w 50"/>
                <a:gd name="T41" fmla="*/ 2147483647 h 59"/>
                <a:gd name="T42" fmla="*/ 2147483647 w 50"/>
                <a:gd name="T43" fmla="*/ 2147483647 h 59"/>
                <a:gd name="T44" fmla="*/ 2147483647 w 50"/>
                <a:gd name="T45" fmla="*/ 2147483647 h 59"/>
                <a:gd name="T46" fmla="*/ 2147483647 w 50"/>
                <a:gd name="T47" fmla="*/ 2147483647 h 59"/>
                <a:gd name="T48" fmla="*/ 0 w 50"/>
                <a:gd name="T49" fmla="*/ 2147483647 h 59"/>
                <a:gd name="T50" fmla="*/ 2147483647 w 50"/>
                <a:gd name="T51" fmla="*/ 2147483647 h 59"/>
                <a:gd name="T52" fmla="*/ 2147483647 w 50"/>
                <a:gd name="T53" fmla="*/ 2147483647 h 59"/>
                <a:gd name="T54" fmla="*/ 2147483647 w 50"/>
                <a:gd name="T55" fmla="*/ 2147483647 h 59"/>
                <a:gd name="T56" fmla="*/ 2147483647 w 50"/>
                <a:gd name="T57" fmla="*/ 2147483647 h 59"/>
                <a:gd name="T58" fmla="*/ 2147483647 w 50"/>
                <a:gd name="T59" fmla="*/ 2147483647 h 59"/>
                <a:gd name="T60" fmla="*/ 2147483647 w 50"/>
                <a:gd name="T61" fmla="*/ 2147483647 h 59"/>
                <a:gd name="T62" fmla="*/ 2147483647 w 50"/>
                <a:gd name="T63" fmla="*/ 2147483647 h 59"/>
                <a:gd name="T64" fmla="*/ 2147483647 w 50"/>
                <a:gd name="T65" fmla="*/ 2147483647 h 59"/>
                <a:gd name="T66" fmla="*/ 2147483647 w 50"/>
                <a:gd name="T67" fmla="*/ 2147483647 h 59"/>
                <a:gd name="T68" fmla="*/ 2147483647 w 50"/>
                <a:gd name="T69" fmla="*/ 2147483647 h 59"/>
                <a:gd name="T70" fmla="*/ 2147483647 w 50"/>
                <a:gd name="T71" fmla="*/ 2147483647 h 59"/>
                <a:gd name="T72" fmla="*/ 2147483647 w 50"/>
                <a:gd name="T73" fmla="*/ 2147483647 h 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0" h="59">
                  <a:moveTo>
                    <a:pt x="11" y="1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5" y="10"/>
                    <a:pt x="1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1" y="0"/>
                    <a:pt x="40" y="0"/>
                    <a:pt x="3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0" y="0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2"/>
                    <a:pt x="0" y="1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2" y="31"/>
                    <a:pt x="6" y="32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40" y="37"/>
                    <a:pt x="40" y="38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5"/>
                    <a:pt x="39" y="45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3" y="49"/>
                    <a:pt x="13" y="4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9" y="58"/>
                    <a:pt x="10" y="59"/>
                    <a:pt x="12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8" y="59"/>
                    <a:pt x="40" y="58"/>
                    <a:pt x="41" y="5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7"/>
                    <a:pt x="50" y="45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0"/>
                    <a:pt x="48" y="27"/>
                    <a:pt x="44" y="2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2"/>
                    <a:pt x="10" y="22"/>
                    <a:pt x="10" y="2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1" y="14"/>
                    <a:pt x="11" y="1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1" name="Freeform 17"/>
            <p:cNvSpPr>
              <a:spLocks noEditPoints="1"/>
            </p:cNvSpPr>
            <p:nvPr userDrawn="1"/>
          </p:nvSpPr>
          <p:spPr bwMode="gray">
            <a:xfrm>
              <a:off x="4791075" y="2478088"/>
              <a:ext cx="1519238" cy="428625"/>
            </a:xfrm>
            <a:custGeom>
              <a:avLst/>
              <a:gdLst>
                <a:gd name="T0" fmla="*/ 2147483647 w 309"/>
                <a:gd name="T1" fmla="*/ 2147483647 h 87"/>
                <a:gd name="T2" fmla="*/ 0 w 309"/>
                <a:gd name="T3" fmla="*/ 0 h 87"/>
                <a:gd name="T4" fmla="*/ 2147483647 w 309"/>
                <a:gd name="T5" fmla="*/ 2147483647 h 87"/>
                <a:gd name="T6" fmla="*/ 2147483647 w 309"/>
                <a:gd name="T7" fmla="*/ 2147483647 h 87"/>
                <a:gd name="T8" fmla="*/ 2147483647 w 309"/>
                <a:gd name="T9" fmla="*/ 2147483647 h 87"/>
                <a:gd name="T10" fmla="*/ 2147483647 w 309"/>
                <a:gd name="T11" fmla="*/ 2147483647 h 87"/>
                <a:gd name="T12" fmla="*/ 2147483647 w 309"/>
                <a:gd name="T13" fmla="*/ 2147483647 h 87"/>
                <a:gd name="T14" fmla="*/ 2147483647 w 309"/>
                <a:gd name="T15" fmla="*/ 2147483647 h 87"/>
                <a:gd name="T16" fmla="*/ 2147483647 w 309"/>
                <a:gd name="T17" fmla="*/ 2147483647 h 87"/>
                <a:gd name="T18" fmla="*/ 2147483647 w 309"/>
                <a:gd name="T19" fmla="*/ 2147483647 h 87"/>
                <a:gd name="T20" fmla="*/ 2147483647 w 309"/>
                <a:gd name="T21" fmla="*/ 2147483647 h 87"/>
                <a:gd name="T22" fmla="*/ 2147483647 w 309"/>
                <a:gd name="T23" fmla="*/ 2147483647 h 87"/>
                <a:gd name="T24" fmla="*/ 2147483647 w 309"/>
                <a:gd name="T25" fmla="*/ 2147483647 h 87"/>
                <a:gd name="T26" fmla="*/ 2147483647 w 309"/>
                <a:gd name="T27" fmla="*/ 2147483647 h 87"/>
                <a:gd name="T28" fmla="*/ 2147483647 w 309"/>
                <a:gd name="T29" fmla="*/ 2147483647 h 87"/>
                <a:gd name="T30" fmla="*/ 2147483647 w 309"/>
                <a:gd name="T31" fmla="*/ 2147483647 h 87"/>
                <a:gd name="T32" fmla="*/ 2147483647 w 309"/>
                <a:gd name="T33" fmla="*/ 2147483647 h 87"/>
                <a:gd name="T34" fmla="*/ 2147483647 w 309"/>
                <a:gd name="T35" fmla="*/ 2147483647 h 87"/>
                <a:gd name="T36" fmla="*/ 2147483647 w 309"/>
                <a:gd name="T37" fmla="*/ 2147483647 h 87"/>
                <a:gd name="T38" fmla="*/ 2147483647 w 309"/>
                <a:gd name="T39" fmla="*/ 2147483647 h 87"/>
                <a:gd name="T40" fmla="*/ 2147483647 w 309"/>
                <a:gd name="T41" fmla="*/ 2147483647 h 87"/>
                <a:gd name="T42" fmla="*/ 2147483647 w 309"/>
                <a:gd name="T43" fmla="*/ 2147483647 h 87"/>
                <a:gd name="T44" fmla="*/ 2147483647 w 309"/>
                <a:gd name="T45" fmla="*/ 2147483647 h 87"/>
                <a:gd name="T46" fmla="*/ 2147483647 w 309"/>
                <a:gd name="T47" fmla="*/ 2147483647 h 87"/>
                <a:gd name="T48" fmla="*/ 2147483647 w 309"/>
                <a:gd name="T49" fmla="*/ 2147483647 h 87"/>
                <a:gd name="T50" fmla="*/ 2147483647 w 309"/>
                <a:gd name="T51" fmla="*/ 2147483647 h 87"/>
                <a:gd name="T52" fmla="*/ 2147483647 w 309"/>
                <a:gd name="T53" fmla="*/ 2147483647 h 87"/>
                <a:gd name="T54" fmla="*/ 2147483647 w 309"/>
                <a:gd name="T55" fmla="*/ 2147483647 h 87"/>
                <a:gd name="T56" fmla="*/ 2147483647 w 309"/>
                <a:gd name="T57" fmla="*/ 2147483647 h 87"/>
                <a:gd name="T58" fmla="*/ 2147483647 w 309"/>
                <a:gd name="T59" fmla="*/ 2147483647 h 87"/>
                <a:gd name="T60" fmla="*/ 2147483647 w 309"/>
                <a:gd name="T61" fmla="*/ 2147483647 h 87"/>
                <a:gd name="T62" fmla="*/ 2147483647 w 309"/>
                <a:gd name="T63" fmla="*/ 2147483647 h 87"/>
                <a:gd name="T64" fmla="*/ 2147483647 w 309"/>
                <a:gd name="T65" fmla="*/ 2147483647 h 87"/>
                <a:gd name="T66" fmla="*/ 2147483647 w 309"/>
                <a:gd name="T67" fmla="*/ 2147483647 h 87"/>
                <a:gd name="T68" fmla="*/ 2147483647 w 309"/>
                <a:gd name="T69" fmla="*/ 2147483647 h 87"/>
                <a:gd name="T70" fmla="*/ 2147483647 w 309"/>
                <a:gd name="T71" fmla="*/ 2147483647 h 87"/>
                <a:gd name="T72" fmla="*/ 2147483647 w 309"/>
                <a:gd name="T73" fmla="*/ 2147483647 h 87"/>
                <a:gd name="T74" fmla="*/ 2147483647 w 309"/>
                <a:gd name="T75" fmla="*/ 2147483647 h 87"/>
                <a:gd name="T76" fmla="*/ 2147483647 w 309"/>
                <a:gd name="T77" fmla="*/ 2147483647 h 87"/>
                <a:gd name="T78" fmla="*/ 2147483647 w 309"/>
                <a:gd name="T79" fmla="*/ 2147483647 h 87"/>
                <a:gd name="T80" fmla="*/ 2147483647 w 309"/>
                <a:gd name="T81" fmla="*/ 2147483647 h 87"/>
                <a:gd name="T82" fmla="*/ 2147483647 w 309"/>
                <a:gd name="T83" fmla="*/ 2147483647 h 87"/>
                <a:gd name="T84" fmla="*/ 2147483647 w 309"/>
                <a:gd name="T85" fmla="*/ 2147483647 h 87"/>
                <a:gd name="T86" fmla="*/ 2147483647 w 309"/>
                <a:gd name="T87" fmla="*/ 2147483647 h 87"/>
                <a:gd name="T88" fmla="*/ 2147483647 w 309"/>
                <a:gd name="T89" fmla="*/ 2147483647 h 87"/>
                <a:gd name="T90" fmla="*/ 2147483647 w 309"/>
                <a:gd name="T91" fmla="*/ 2147483647 h 87"/>
                <a:gd name="T92" fmla="*/ 2147483647 w 309"/>
                <a:gd name="T93" fmla="*/ 2147483647 h 8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09" h="87">
                  <a:moveTo>
                    <a:pt x="0" y="87"/>
                  </a:moveTo>
                  <a:cubicBezTo>
                    <a:pt x="309" y="87"/>
                    <a:pt x="309" y="87"/>
                    <a:pt x="309" y="87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7"/>
                  </a:lnTo>
                  <a:close/>
                  <a:moveTo>
                    <a:pt x="60" y="24"/>
                  </a:moveTo>
                  <a:cubicBezTo>
                    <a:pt x="42" y="24"/>
                    <a:pt x="42" y="24"/>
                    <a:pt x="42" y="2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60" y="14"/>
                    <a:pt x="60" y="14"/>
                    <a:pt x="60" y="14"/>
                  </a:cubicBezTo>
                  <a:lnTo>
                    <a:pt x="60" y="24"/>
                  </a:lnTo>
                  <a:close/>
                  <a:moveTo>
                    <a:pt x="115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73"/>
                  </a:lnTo>
                  <a:close/>
                  <a:moveTo>
                    <a:pt x="177" y="59"/>
                  </a:moveTo>
                  <a:cubicBezTo>
                    <a:pt x="177" y="61"/>
                    <a:pt x="177" y="63"/>
                    <a:pt x="175" y="64"/>
                  </a:cubicBezTo>
                  <a:cubicBezTo>
                    <a:pt x="168" y="71"/>
                    <a:pt x="168" y="71"/>
                    <a:pt x="168" y="71"/>
                  </a:cubicBezTo>
                  <a:cubicBezTo>
                    <a:pt x="167" y="72"/>
                    <a:pt x="165" y="73"/>
                    <a:pt x="164" y="73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39" y="73"/>
                    <a:pt x="137" y="72"/>
                    <a:pt x="136" y="71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7" y="63"/>
                    <a:pt x="127" y="61"/>
                    <a:pt x="127" y="5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7" y="26"/>
                    <a:pt x="127" y="24"/>
                    <a:pt x="129" y="23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137" y="14"/>
                    <a:pt x="139" y="14"/>
                    <a:pt x="140" y="14"/>
                  </a:cubicBezTo>
                  <a:cubicBezTo>
                    <a:pt x="164" y="14"/>
                    <a:pt x="164" y="14"/>
                    <a:pt x="164" y="14"/>
                  </a:cubicBezTo>
                  <a:cubicBezTo>
                    <a:pt x="165" y="14"/>
                    <a:pt x="167" y="14"/>
                    <a:pt x="168" y="16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7" y="24"/>
                    <a:pt x="177" y="26"/>
                    <a:pt x="177" y="27"/>
                  </a:cubicBezTo>
                  <a:lnTo>
                    <a:pt x="177" y="59"/>
                  </a:lnTo>
                  <a:close/>
                  <a:moveTo>
                    <a:pt x="201" y="37"/>
                  </a:moveTo>
                  <a:cubicBezTo>
                    <a:pt x="233" y="41"/>
                    <a:pt x="233" y="41"/>
                    <a:pt x="233" y="41"/>
                  </a:cubicBezTo>
                  <a:cubicBezTo>
                    <a:pt x="237" y="41"/>
                    <a:pt x="239" y="44"/>
                    <a:pt x="239" y="48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9" y="61"/>
                    <a:pt x="239" y="63"/>
                    <a:pt x="237" y="64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2"/>
                    <a:pt x="227" y="73"/>
                    <a:pt x="226" y="73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199" y="73"/>
                    <a:pt x="198" y="72"/>
                    <a:pt x="196" y="71"/>
                  </a:cubicBezTo>
                  <a:cubicBezTo>
                    <a:pt x="189" y="64"/>
                    <a:pt x="189" y="64"/>
                    <a:pt x="189" y="6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3"/>
                    <a:pt x="203" y="63"/>
                    <a:pt x="203" y="63"/>
                  </a:cubicBezTo>
                  <a:cubicBezTo>
                    <a:pt x="223" y="63"/>
                    <a:pt x="223" y="63"/>
                    <a:pt x="223" y="63"/>
                  </a:cubicBezTo>
                  <a:cubicBezTo>
                    <a:pt x="224" y="63"/>
                    <a:pt x="224" y="63"/>
                    <a:pt x="225" y="62"/>
                  </a:cubicBezTo>
                  <a:cubicBezTo>
                    <a:pt x="228" y="59"/>
                    <a:pt x="228" y="59"/>
                    <a:pt x="228" y="59"/>
                  </a:cubicBezTo>
                  <a:cubicBezTo>
                    <a:pt x="228" y="59"/>
                    <a:pt x="229" y="58"/>
                    <a:pt x="229" y="58"/>
                  </a:cubicBezTo>
                  <a:cubicBezTo>
                    <a:pt x="229" y="52"/>
                    <a:pt x="229" y="52"/>
                    <a:pt x="229" y="52"/>
                  </a:cubicBezTo>
                  <a:cubicBezTo>
                    <a:pt x="229" y="51"/>
                    <a:pt x="228" y="50"/>
                    <a:pt x="227" y="50"/>
                  </a:cubicBezTo>
                  <a:cubicBezTo>
                    <a:pt x="195" y="46"/>
                    <a:pt x="195" y="46"/>
                    <a:pt x="195" y="46"/>
                  </a:cubicBezTo>
                  <a:cubicBezTo>
                    <a:pt x="191" y="45"/>
                    <a:pt x="189" y="42"/>
                    <a:pt x="189" y="39"/>
                  </a:cubicBezTo>
                  <a:cubicBezTo>
                    <a:pt x="189" y="27"/>
                    <a:pt x="189" y="27"/>
                    <a:pt x="189" y="27"/>
                  </a:cubicBezTo>
                  <a:cubicBezTo>
                    <a:pt x="189" y="26"/>
                    <a:pt x="189" y="24"/>
                    <a:pt x="191" y="23"/>
                  </a:cubicBezTo>
                  <a:cubicBezTo>
                    <a:pt x="198" y="16"/>
                    <a:pt x="198" y="16"/>
                    <a:pt x="198" y="16"/>
                  </a:cubicBezTo>
                  <a:cubicBezTo>
                    <a:pt x="199" y="14"/>
                    <a:pt x="201" y="14"/>
                    <a:pt x="202" y="14"/>
                  </a:cubicBezTo>
                  <a:cubicBezTo>
                    <a:pt x="227" y="14"/>
                    <a:pt x="227" y="14"/>
                    <a:pt x="227" y="14"/>
                  </a:cubicBezTo>
                  <a:cubicBezTo>
                    <a:pt x="229" y="14"/>
                    <a:pt x="230" y="14"/>
                    <a:pt x="232" y="16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26" y="24"/>
                    <a:pt x="226" y="24"/>
                    <a:pt x="226" y="24"/>
                  </a:cubicBezTo>
                  <a:cubicBezTo>
                    <a:pt x="226" y="24"/>
                    <a:pt x="225" y="24"/>
                    <a:pt x="225" y="24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4" y="24"/>
                    <a:pt x="204" y="24"/>
                    <a:pt x="203" y="24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8"/>
                    <a:pt x="199" y="29"/>
                    <a:pt x="199" y="29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9" y="36"/>
                    <a:pt x="200" y="36"/>
                    <a:pt x="201" y="37"/>
                  </a:cubicBezTo>
                  <a:moveTo>
                    <a:pt x="293" y="24"/>
                  </a:moveTo>
                  <a:cubicBezTo>
                    <a:pt x="264" y="24"/>
                    <a:pt x="264" y="24"/>
                    <a:pt x="264" y="24"/>
                  </a:cubicBezTo>
                  <a:cubicBezTo>
                    <a:pt x="264" y="38"/>
                    <a:pt x="264" y="38"/>
                    <a:pt x="264" y="38"/>
                  </a:cubicBezTo>
                  <a:cubicBezTo>
                    <a:pt x="293" y="38"/>
                    <a:pt x="293" y="38"/>
                    <a:pt x="293" y="38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64" y="48"/>
                    <a:pt x="264" y="48"/>
                    <a:pt x="264" y="48"/>
                  </a:cubicBezTo>
                  <a:cubicBezTo>
                    <a:pt x="264" y="63"/>
                    <a:pt x="264" y="63"/>
                    <a:pt x="264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14"/>
                    <a:pt x="253" y="14"/>
                    <a:pt x="253" y="14"/>
                  </a:cubicBezTo>
                  <a:cubicBezTo>
                    <a:pt x="293" y="14"/>
                    <a:pt x="293" y="14"/>
                    <a:pt x="293" y="14"/>
                  </a:cubicBezTo>
                  <a:lnTo>
                    <a:pt x="293" y="24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2" name="Freeform 18"/>
            <p:cNvSpPr>
              <a:spLocks/>
            </p:cNvSpPr>
            <p:nvPr userDrawn="1"/>
          </p:nvSpPr>
          <p:spPr bwMode="gray">
            <a:xfrm>
              <a:off x="5469251" y="2597060"/>
              <a:ext cx="143776" cy="189169"/>
            </a:xfrm>
            <a:custGeom>
              <a:avLst/>
              <a:gdLst>
                <a:gd name="T0" fmla="*/ 2147483647 w 29"/>
                <a:gd name="T1" fmla="*/ 0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0 h 39"/>
                <a:gd name="T8" fmla="*/ 0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0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0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8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4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4"/>
                    <a:pt x="28" y="4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33" name="Group 114"/>
          <p:cNvGrpSpPr>
            <a:grpSpLocks/>
          </p:cNvGrpSpPr>
          <p:nvPr userDrawn="1"/>
        </p:nvGrpSpPr>
        <p:grpSpPr bwMode="auto">
          <a:xfrm rot="-271608">
            <a:off x="10475478" y="5349875"/>
            <a:ext cx="636753" cy="280988"/>
            <a:chOff x="6043613" y="1992313"/>
            <a:chExt cx="958850" cy="422275"/>
          </a:xfrm>
        </p:grpSpPr>
        <p:sp>
          <p:nvSpPr>
            <p:cNvPr id="34" name="Freeform 30"/>
            <p:cNvSpPr>
              <a:spLocks noEditPoints="1"/>
            </p:cNvSpPr>
            <p:nvPr userDrawn="1"/>
          </p:nvSpPr>
          <p:spPr bwMode="gray">
            <a:xfrm>
              <a:off x="6043613" y="1992313"/>
              <a:ext cx="958850" cy="422275"/>
            </a:xfrm>
            <a:custGeom>
              <a:avLst/>
              <a:gdLst>
                <a:gd name="T0" fmla="*/ 0 w 195"/>
                <a:gd name="T1" fmla="*/ 2147483647 h 86"/>
                <a:gd name="T2" fmla="*/ 2147483647 w 195"/>
                <a:gd name="T3" fmla="*/ 2147483647 h 86"/>
                <a:gd name="T4" fmla="*/ 2147483647 w 195"/>
                <a:gd name="T5" fmla="*/ 0 h 86"/>
                <a:gd name="T6" fmla="*/ 0 w 195"/>
                <a:gd name="T7" fmla="*/ 0 h 86"/>
                <a:gd name="T8" fmla="*/ 0 w 195"/>
                <a:gd name="T9" fmla="*/ 2147483647 h 86"/>
                <a:gd name="T10" fmla="*/ 2147483647 w 195"/>
                <a:gd name="T11" fmla="*/ 2147483647 h 86"/>
                <a:gd name="T12" fmla="*/ 2147483647 w 195"/>
                <a:gd name="T13" fmla="*/ 2147483647 h 86"/>
                <a:gd name="T14" fmla="*/ 2147483647 w 195"/>
                <a:gd name="T15" fmla="*/ 2147483647 h 86"/>
                <a:gd name="T16" fmla="*/ 2147483647 w 195"/>
                <a:gd name="T17" fmla="*/ 2147483647 h 86"/>
                <a:gd name="T18" fmla="*/ 2147483647 w 195"/>
                <a:gd name="T19" fmla="*/ 2147483647 h 86"/>
                <a:gd name="T20" fmla="*/ 2147483647 w 195"/>
                <a:gd name="T21" fmla="*/ 2147483647 h 86"/>
                <a:gd name="T22" fmla="*/ 2147483647 w 195"/>
                <a:gd name="T23" fmla="*/ 2147483647 h 86"/>
                <a:gd name="T24" fmla="*/ 2147483647 w 195"/>
                <a:gd name="T25" fmla="*/ 2147483647 h 86"/>
                <a:gd name="T26" fmla="*/ 2147483647 w 195"/>
                <a:gd name="T27" fmla="*/ 2147483647 h 86"/>
                <a:gd name="T28" fmla="*/ 2147483647 w 195"/>
                <a:gd name="T29" fmla="*/ 2147483647 h 86"/>
                <a:gd name="T30" fmla="*/ 2147483647 w 195"/>
                <a:gd name="T31" fmla="*/ 2147483647 h 86"/>
                <a:gd name="T32" fmla="*/ 2147483647 w 195"/>
                <a:gd name="T33" fmla="*/ 2147483647 h 86"/>
                <a:gd name="T34" fmla="*/ 2147483647 w 195"/>
                <a:gd name="T35" fmla="*/ 2147483647 h 86"/>
                <a:gd name="T36" fmla="*/ 2147483647 w 195"/>
                <a:gd name="T37" fmla="*/ 2147483647 h 86"/>
                <a:gd name="T38" fmla="*/ 2147483647 w 195"/>
                <a:gd name="T39" fmla="*/ 2147483647 h 86"/>
                <a:gd name="T40" fmla="*/ 2147483647 w 195"/>
                <a:gd name="T41" fmla="*/ 2147483647 h 86"/>
                <a:gd name="T42" fmla="*/ 2147483647 w 195"/>
                <a:gd name="T43" fmla="*/ 2147483647 h 86"/>
                <a:gd name="T44" fmla="*/ 2147483647 w 195"/>
                <a:gd name="T45" fmla="*/ 2147483647 h 86"/>
                <a:gd name="T46" fmla="*/ 2147483647 w 195"/>
                <a:gd name="T47" fmla="*/ 2147483647 h 86"/>
                <a:gd name="T48" fmla="*/ 2147483647 w 195"/>
                <a:gd name="T49" fmla="*/ 2147483647 h 86"/>
                <a:gd name="T50" fmla="*/ 2147483647 w 195"/>
                <a:gd name="T51" fmla="*/ 2147483647 h 86"/>
                <a:gd name="T52" fmla="*/ 2147483647 w 195"/>
                <a:gd name="T53" fmla="*/ 2147483647 h 86"/>
                <a:gd name="T54" fmla="*/ 2147483647 w 195"/>
                <a:gd name="T55" fmla="*/ 2147483647 h 86"/>
                <a:gd name="T56" fmla="*/ 2147483647 w 195"/>
                <a:gd name="T57" fmla="*/ 2147483647 h 86"/>
                <a:gd name="T58" fmla="*/ 2147483647 w 195"/>
                <a:gd name="T59" fmla="*/ 2147483647 h 86"/>
                <a:gd name="T60" fmla="*/ 2147483647 w 195"/>
                <a:gd name="T61" fmla="*/ 2147483647 h 86"/>
                <a:gd name="T62" fmla="*/ 2147483647 w 195"/>
                <a:gd name="T63" fmla="*/ 2147483647 h 86"/>
                <a:gd name="T64" fmla="*/ 2147483647 w 195"/>
                <a:gd name="T65" fmla="*/ 2147483647 h 86"/>
                <a:gd name="T66" fmla="*/ 2147483647 w 195"/>
                <a:gd name="T67" fmla="*/ 2147483647 h 86"/>
                <a:gd name="T68" fmla="*/ 2147483647 w 195"/>
                <a:gd name="T69" fmla="*/ 2147483647 h 86"/>
                <a:gd name="T70" fmla="*/ 2147483647 w 195"/>
                <a:gd name="T71" fmla="*/ 2147483647 h 86"/>
                <a:gd name="T72" fmla="*/ 2147483647 w 195"/>
                <a:gd name="T73" fmla="*/ 2147483647 h 86"/>
                <a:gd name="T74" fmla="*/ 2147483647 w 195"/>
                <a:gd name="T75" fmla="*/ 2147483647 h 86"/>
                <a:gd name="T76" fmla="*/ 2147483647 w 195"/>
                <a:gd name="T77" fmla="*/ 2147483647 h 86"/>
                <a:gd name="T78" fmla="*/ 2147483647 w 195"/>
                <a:gd name="T79" fmla="*/ 2147483647 h 86"/>
                <a:gd name="T80" fmla="*/ 2147483647 w 195"/>
                <a:gd name="T81" fmla="*/ 2147483647 h 86"/>
                <a:gd name="T82" fmla="*/ 2147483647 w 195"/>
                <a:gd name="T83" fmla="*/ 2147483647 h 86"/>
                <a:gd name="T84" fmla="*/ 2147483647 w 195"/>
                <a:gd name="T85" fmla="*/ 2147483647 h 86"/>
                <a:gd name="T86" fmla="*/ 2147483647 w 195"/>
                <a:gd name="T87" fmla="*/ 2147483647 h 86"/>
                <a:gd name="T88" fmla="*/ 2147483647 w 195"/>
                <a:gd name="T89" fmla="*/ 2147483647 h 86"/>
                <a:gd name="T90" fmla="*/ 2147483647 w 195"/>
                <a:gd name="T91" fmla="*/ 2147483647 h 86"/>
                <a:gd name="T92" fmla="*/ 2147483647 w 195"/>
                <a:gd name="T93" fmla="*/ 2147483647 h 86"/>
                <a:gd name="T94" fmla="*/ 2147483647 w 195"/>
                <a:gd name="T95" fmla="*/ 2147483647 h 86"/>
                <a:gd name="T96" fmla="*/ 2147483647 w 195"/>
                <a:gd name="T97" fmla="*/ 2147483647 h 86"/>
                <a:gd name="T98" fmla="*/ 2147483647 w 195"/>
                <a:gd name="T99" fmla="*/ 2147483647 h 86"/>
                <a:gd name="T100" fmla="*/ 2147483647 w 195"/>
                <a:gd name="T101" fmla="*/ 2147483647 h 86"/>
                <a:gd name="T102" fmla="*/ 2147483647 w 195"/>
                <a:gd name="T103" fmla="*/ 2147483647 h 86"/>
                <a:gd name="T104" fmla="*/ 2147483647 w 195"/>
                <a:gd name="T105" fmla="*/ 2147483647 h 86"/>
                <a:gd name="T106" fmla="*/ 2147483647 w 195"/>
                <a:gd name="T107" fmla="*/ 2147483647 h 86"/>
                <a:gd name="T108" fmla="*/ 2147483647 w 195"/>
                <a:gd name="T109" fmla="*/ 2147483647 h 86"/>
                <a:gd name="T110" fmla="*/ 2147483647 w 195"/>
                <a:gd name="T111" fmla="*/ 2147483647 h 86"/>
                <a:gd name="T112" fmla="*/ 2147483647 w 195"/>
                <a:gd name="T113" fmla="*/ 2147483647 h 86"/>
                <a:gd name="T114" fmla="*/ 2147483647 w 195"/>
                <a:gd name="T115" fmla="*/ 2147483647 h 86"/>
                <a:gd name="T116" fmla="*/ 2147483647 w 195"/>
                <a:gd name="T117" fmla="*/ 2147483647 h 86"/>
                <a:gd name="T118" fmla="*/ 2147483647 w 195"/>
                <a:gd name="T119" fmla="*/ 2147483647 h 86"/>
                <a:gd name="T120" fmla="*/ 2147483647 w 195"/>
                <a:gd name="T121" fmla="*/ 2147483647 h 86"/>
                <a:gd name="T122" fmla="*/ 2147483647 w 195"/>
                <a:gd name="T123" fmla="*/ 2147483647 h 86"/>
                <a:gd name="T124" fmla="*/ 2147483647 w 195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95" h="86">
                  <a:moveTo>
                    <a:pt x="0" y="86"/>
                  </a:moveTo>
                  <a:cubicBezTo>
                    <a:pt x="195" y="86"/>
                    <a:pt x="195" y="86"/>
                    <a:pt x="195" y="86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56" y="23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lnTo>
                    <a:pt x="56" y="23"/>
                  </a:lnTo>
                  <a:close/>
                  <a:moveTo>
                    <a:pt x="117" y="59"/>
                  </a:moveTo>
                  <a:cubicBezTo>
                    <a:pt x="117" y="61"/>
                    <a:pt x="117" y="62"/>
                    <a:pt x="115" y="63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7" y="72"/>
                    <a:pt x="105" y="73"/>
                    <a:pt x="104" y="73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79" y="73"/>
                    <a:pt x="78" y="72"/>
                    <a:pt x="77" y="71"/>
                  </a:cubicBezTo>
                  <a:cubicBezTo>
                    <a:pt x="77" y="71"/>
                    <a:pt x="76" y="71"/>
                    <a:pt x="76" y="71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8" y="63"/>
                    <a:pt x="67" y="62"/>
                    <a:pt x="67" y="61"/>
                  </a:cubicBezTo>
                  <a:cubicBezTo>
                    <a:pt x="67" y="60"/>
                    <a:pt x="67" y="60"/>
                    <a:pt x="67" y="59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6"/>
                    <a:pt x="67" y="26"/>
                    <a:pt x="67" y="25"/>
                  </a:cubicBezTo>
                  <a:cubicBezTo>
                    <a:pt x="67" y="24"/>
                    <a:pt x="68" y="23"/>
                    <a:pt x="69" y="22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7" y="14"/>
                    <a:pt x="78" y="14"/>
                  </a:cubicBezTo>
                  <a:cubicBezTo>
                    <a:pt x="79" y="13"/>
                    <a:pt x="79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5" y="13"/>
                    <a:pt x="106" y="14"/>
                  </a:cubicBezTo>
                  <a:cubicBezTo>
                    <a:pt x="107" y="14"/>
                    <a:pt x="107" y="14"/>
                    <a:pt x="108" y="15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7" y="24"/>
                    <a:pt x="117" y="25"/>
                    <a:pt x="117" y="27"/>
                  </a:cubicBezTo>
                  <a:lnTo>
                    <a:pt x="117" y="59"/>
                  </a:lnTo>
                  <a:close/>
                  <a:moveTo>
                    <a:pt x="165" y="73"/>
                  </a:moveTo>
                  <a:cubicBezTo>
                    <a:pt x="148" y="50"/>
                    <a:pt x="148" y="50"/>
                    <a:pt x="148" y="50"/>
                  </a:cubicBezTo>
                  <a:cubicBezTo>
                    <a:pt x="147" y="49"/>
                    <a:pt x="147" y="49"/>
                    <a:pt x="146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29" y="73"/>
                    <a:pt x="129" y="73"/>
                    <a:pt x="129" y="7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62" y="13"/>
                    <a:pt x="162" y="13"/>
                    <a:pt x="162" y="13"/>
                  </a:cubicBezTo>
                  <a:cubicBezTo>
                    <a:pt x="164" y="13"/>
                    <a:pt x="165" y="14"/>
                    <a:pt x="166" y="15"/>
                  </a:cubicBezTo>
                  <a:cubicBezTo>
                    <a:pt x="172" y="21"/>
                    <a:pt x="172" y="21"/>
                    <a:pt x="172" y="21"/>
                  </a:cubicBezTo>
                  <a:cubicBezTo>
                    <a:pt x="173" y="22"/>
                    <a:pt x="174" y="24"/>
                    <a:pt x="174" y="25"/>
                  </a:cubicBezTo>
                  <a:cubicBezTo>
                    <a:pt x="174" y="37"/>
                    <a:pt x="174" y="37"/>
                    <a:pt x="174" y="37"/>
                  </a:cubicBezTo>
                  <a:cubicBezTo>
                    <a:pt x="174" y="39"/>
                    <a:pt x="173" y="40"/>
                    <a:pt x="172" y="42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9"/>
                    <a:pt x="164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78" y="73"/>
                    <a:pt x="178" y="73"/>
                    <a:pt x="178" y="73"/>
                  </a:cubicBezTo>
                  <a:lnTo>
                    <a:pt x="165" y="73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5" name="Freeform 31"/>
            <p:cNvSpPr>
              <a:spLocks/>
            </p:cNvSpPr>
            <p:nvPr userDrawn="1"/>
          </p:nvSpPr>
          <p:spPr bwMode="gray">
            <a:xfrm>
              <a:off x="6126725" y="2052218"/>
              <a:ext cx="193684" cy="293444"/>
            </a:xfrm>
            <a:custGeom>
              <a:avLst/>
              <a:gdLst>
                <a:gd name="T0" fmla="*/ 2147483647 w 121"/>
                <a:gd name="T1" fmla="*/ 2147483647 h 186"/>
                <a:gd name="T2" fmla="*/ 2147483647 w 121"/>
                <a:gd name="T3" fmla="*/ 0 h 186"/>
                <a:gd name="T4" fmla="*/ 0 w 121"/>
                <a:gd name="T5" fmla="*/ 0 h 186"/>
                <a:gd name="T6" fmla="*/ 0 w 121"/>
                <a:gd name="T7" fmla="*/ 2147483647 h 186"/>
                <a:gd name="T8" fmla="*/ 2147483647 w 121"/>
                <a:gd name="T9" fmla="*/ 2147483647 h 186"/>
                <a:gd name="T10" fmla="*/ 2147483647 w 121"/>
                <a:gd name="T11" fmla="*/ 2147483647 h 186"/>
                <a:gd name="T12" fmla="*/ 2147483647 w 121"/>
                <a:gd name="T13" fmla="*/ 2147483647 h 186"/>
                <a:gd name="T14" fmla="*/ 2147483647 w 121"/>
                <a:gd name="T15" fmla="*/ 2147483647 h 186"/>
                <a:gd name="T16" fmla="*/ 2147483647 w 121"/>
                <a:gd name="T17" fmla="*/ 2147483647 h 186"/>
                <a:gd name="T18" fmla="*/ 2147483647 w 121"/>
                <a:gd name="T19" fmla="*/ 2147483647 h 186"/>
                <a:gd name="T20" fmla="*/ 2147483647 w 121"/>
                <a:gd name="T21" fmla="*/ 2147483647 h 186"/>
                <a:gd name="T22" fmla="*/ 2147483647 w 121"/>
                <a:gd name="T23" fmla="*/ 2147483647 h 1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1" h="186">
                  <a:moveTo>
                    <a:pt x="121" y="31"/>
                  </a:moveTo>
                  <a:lnTo>
                    <a:pt x="121" y="0"/>
                  </a:lnTo>
                  <a:lnTo>
                    <a:pt x="0" y="0"/>
                  </a:lnTo>
                  <a:lnTo>
                    <a:pt x="0" y="186"/>
                  </a:lnTo>
                  <a:lnTo>
                    <a:pt x="31" y="186"/>
                  </a:lnTo>
                  <a:lnTo>
                    <a:pt x="31" y="108"/>
                  </a:lnTo>
                  <a:lnTo>
                    <a:pt x="121" y="108"/>
                  </a:lnTo>
                  <a:lnTo>
                    <a:pt x="121" y="77"/>
                  </a:lnTo>
                  <a:lnTo>
                    <a:pt x="31" y="77"/>
                  </a:lnTo>
                  <a:lnTo>
                    <a:pt x="31" y="31"/>
                  </a:lnTo>
                  <a:lnTo>
                    <a:pt x="121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6" name="Freeform 32"/>
            <p:cNvSpPr>
              <a:spLocks noEditPoints="1"/>
            </p:cNvSpPr>
            <p:nvPr userDrawn="1"/>
          </p:nvSpPr>
          <p:spPr bwMode="gray">
            <a:xfrm>
              <a:off x="6371478" y="2052090"/>
              <a:ext cx="246289" cy="293446"/>
            </a:xfrm>
            <a:custGeom>
              <a:avLst/>
              <a:gdLst>
                <a:gd name="T0" fmla="*/ 2147483647 w 50"/>
                <a:gd name="T1" fmla="*/ 2147483647 h 60"/>
                <a:gd name="T2" fmla="*/ 2147483647 w 50"/>
                <a:gd name="T3" fmla="*/ 2147483647 h 60"/>
                <a:gd name="T4" fmla="*/ 2147483647 w 50"/>
                <a:gd name="T5" fmla="*/ 2147483647 h 60"/>
                <a:gd name="T6" fmla="*/ 2147483647 w 50"/>
                <a:gd name="T7" fmla="*/ 2147483647 h 60"/>
                <a:gd name="T8" fmla="*/ 2147483647 w 50"/>
                <a:gd name="T9" fmla="*/ 0 h 60"/>
                <a:gd name="T10" fmla="*/ 2147483647 w 50"/>
                <a:gd name="T11" fmla="*/ 0 h 60"/>
                <a:gd name="T12" fmla="*/ 2147483647 w 50"/>
                <a:gd name="T13" fmla="*/ 2147483647 h 60"/>
                <a:gd name="T14" fmla="*/ 2147483647 w 50"/>
                <a:gd name="T15" fmla="*/ 2147483647 h 60"/>
                <a:gd name="T16" fmla="*/ 2147483647 w 50"/>
                <a:gd name="T17" fmla="*/ 2147483647 h 60"/>
                <a:gd name="T18" fmla="*/ 2147483647 w 50"/>
                <a:gd name="T19" fmla="*/ 2147483647 h 60"/>
                <a:gd name="T20" fmla="*/ 0 w 50"/>
                <a:gd name="T21" fmla="*/ 2147483647 h 60"/>
                <a:gd name="T22" fmla="*/ 0 w 50"/>
                <a:gd name="T23" fmla="*/ 2147483647 h 60"/>
                <a:gd name="T24" fmla="*/ 2147483647 w 50"/>
                <a:gd name="T25" fmla="*/ 2147483647 h 60"/>
                <a:gd name="T26" fmla="*/ 2147483647 w 50"/>
                <a:gd name="T27" fmla="*/ 2147483647 h 60"/>
                <a:gd name="T28" fmla="*/ 2147483647 w 50"/>
                <a:gd name="T29" fmla="*/ 2147483647 h 60"/>
                <a:gd name="T30" fmla="*/ 2147483647 w 50"/>
                <a:gd name="T31" fmla="*/ 2147483647 h 60"/>
                <a:gd name="T32" fmla="*/ 2147483647 w 50"/>
                <a:gd name="T33" fmla="*/ 2147483647 h 60"/>
                <a:gd name="T34" fmla="*/ 2147483647 w 50"/>
                <a:gd name="T35" fmla="*/ 2147483647 h 60"/>
                <a:gd name="T36" fmla="*/ 2147483647 w 50"/>
                <a:gd name="T37" fmla="*/ 2147483647 h 60"/>
                <a:gd name="T38" fmla="*/ 2147483647 w 50"/>
                <a:gd name="T39" fmla="*/ 2147483647 h 60"/>
                <a:gd name="T40" fmla="*/ 2147483647 w 50"/>
                <a:gd name="T41" fmla="*/ 2147483647 h 60"/>
                <a:gd name="T42" fmla="*/ 2147483647 w 50"/>
                <a:gd name="T43" fmla="*/ 2147483647 h 60"/>
                <a:gd name="T44" fmla="*/ 2147483647 w 50"/>
                <a:gd name="T45" fmla="*/ 2147483647 h 60"/>
                <a:gd name="T46" fmla="*/ 2147483647 w 50"/>
                <a:gd name="T47" fmla="*/ 2147483647 h 60"/>
                <a:gd name="T48" fmla="*/ 2147483647 w 50"/>
                <a:gd name="T49" fmla="*/ 2147483647 h 60"/>
                <a:gd name="T50" fmla="*/ 2147483647 w 50"/>
                <a:gd name="T51" fmla="*/ 2147483647 h 60"/>
                <a:gd name="T52" fmla="*/ 2147483647 w 50"/>
                <a:gd name="T53" fmla="*/ 2147483647 h 60"/>
                <a:gd name="T54" fmla="*/ 2147483647 w 50"/>
                <a:gd name="T55" fmla="*/ 2147483647 h 60"/>
                <a:gd name="T56" fmla="*/ 2147483647 w 50"/>
                <a:gd name="T57" fmla="*/ 2147483647 h 60"/>
                <a:gd name="T58" fmla="*/ 2147483647 w 50"/>
                <a:gd name="T59" fmla="*/ 2147483647 h 60"/>
                <a:gd name="T60" fmla="*/ 2147483647 w 50"/>
                <a:gd name="T61" fmla="*/ 2147483647 h 60"/>
                <a:gd name="T62" fmla="*/ 2147483647 w 50"/>
                <a:gd name="T63" fmla="*/ 2147483647 h 60"/>
                <a:gd name="T64" fmla="*/ 2147483647 w 50"/>
                <a:gd name="T65" fmla="*/ 2147483647 h 60"/>
                <a:gd name="T66" fmla="*/ 2147483647 w 50"/>
                <a:gd name="T67" fmla="*/ 2147483647 h 60"/>
                <a:gd name="T68" fmla="*/ 2147483647 w 50"/>
                <a:gd name="T69" fmla="*/ 2147483647 h 60"/>
                <a:gd name="T70" fmla="*/ 2147483647 w 50"/>
                <a:gd name="T71" fmla="*/ 2147483647 h 60"/>
                <a:gd name="T72" fmla="*/ 2147483647 w 50"/>
                <a:gd name="T73" fmla="*/ 2147483647 h 60"/>
                <a:gd name="T74" fmla="*/ 2147483647 w 50"/>
                <a:gd name="T75" fmla="*/ 2147483647 h 60"/>
                <a:gd name="T76" fmla="*/ 2147483647 w 50"/>
                <a:gd name="T77" fmla="*/ 2147483647 h 60"/>
                <a:gd name="T78" fmla="*/ 2147483647 w 50"/>
                <a:gd name="T79" fmla="*/ 2147483647 h 60"/>
                <a:gd name="T80" fmla="*/ 2147483647 w 50"/>
                <a:gd name="T81" fmla="*/ 2147483647 h 60"/>
                <a:gd name="T82" fmla="*/ 2147483647 w 50"/>
                <a:gd name="T83" fmla="*/ 2147483647 h 6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" h="60">
                  <a:moveTo>
                    <a:pt x="50" y="14"/>
                  </a:moveTo>
                  <a:cubicBezTo>
                    <a:pt x="50" y="12"/>
                    <a:pt x="50" y="11"/>
                    <a:pt x="48" y="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8" y="0"/>
                    <a:pt x="38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9" y="2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0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10" y="58"/>
                    <a:pt x="10" y="58"/>
                  </a:cubicBezTo>
                  <a:cubicBezTo>
                    <a:pt x="10" y="59"/>
                    <a:pt x="11" y="59"/>
                    <a:pt x="11" y="59"/>
                  </a:cubicBezTo>
                  <a:cubicBezTo>
                    <a:pt x="12" y="59"/>
                    <a:pt x="13" y="60"/>
                    <a:pt x="13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8" y="60"/>
                    <a:pt x="38" y="59"/>
                    <a:pt x="39" y="59"/>
                  </a:cubicBezTo>
                  <a:cubicBezTo>
                    <a:pt x="40" y="59"/>
                    <a:pt x="41" y="58"/>
                    <a:pt x="41" y="5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8"/>
                    <a:pt x="50" y="46"/>
                  </a:cubicBezTo>
                  <a:lnTo>
                    <a:pt x="50" y="14"/>
                  </a:lnTo>
                  <a:close/>
                  <a:moveTo>
                    <a:pt x="40" y="44"/>
                  </a:moveTo>
                  <a:cubicBezTo>
                    <a:pt x="40" y="44"/>
                    <a:pt x="40" y="44"/>
                    <a:pt x="40" y="44"/>
                  </a:cubicBezTo>
                  <a:cubicBezTo>
                    <a:pt x="40" y="45"/>
                    <a:pt x="39" y="45"/>
                    <a:pt x="39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5" y="49"/>
                    <a:pt x="15" y="49"/>
                    <a:pt x="14" y="49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0" y="45"/>
                    <a:pt x="10" y="44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5"/>
                    <a:pt x="11" y="15"/>
                    <a:pt x="11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0"/>
                    <a:pt x="16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5" y="10"/>
                    <a:pt x="35" y="11"/>
                    <a:pt x="36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5"/>
                    <a:pt x="40" y="15"/>
                    <a:pt x="40" y="16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7" name="Freeform 33"/>
            <p:cNvSpPr>
              <a:spLocks noEditPoints="1"/>
            </p:cNvSpPr>
            <p:nvPr userDrawn="1"/>
          </p:nvSpPr>
          <p:spPr bwMode="gray">
            <a:xfrm>
              <a:off x="6675917" y="2054317"/>
              <a:ext cx="239115" cy="293444"/>
            </a:xfrm>
            <a:custGeom>
              <a:avLst/>
              <a:gdLst>
                <a:gd name="T0" fmla="*/ 2147483647 w 49"/>
                <a:gd name="T1" fmla="*/ 2147483647 h 60"/>
                <a:gd name="T2" fmla="*/ 2147483647 w 49"/>
                <a:gd name="T3" fmla="*/ 2147483647 h 60"/>
                <a:gd name="T4" fmla="*/ 2147483647 w 49"/>
                <a:gd name="T5" fmla="*/ 2147483647 h 60"/>
                <a:gd name="T6" fmla="*/ 2147483647 w 49"/>
                <a:gd name="T7" fmla="*/ 2147483647 h 60"/>
                <a:gd name="T8" fmla="*/ 2147483647 w 49"/>
                <a:gd name="T9" fmla="*/ 2147483647 h 60"/>
                <a:gd name="T10" fmla="*/ 2147483647 w 49"/>
                <a:gd name="T11" fmla="*/ 2147483647 h 60"/>
                <a:gd name="T12" fmla="*/ 2147483647 w 49"/>
                <a:gd name="T13" fmla="*/ 2147483647 h 60"/>
                <a:gd name="T14" fmla="*/ 2147483647 w 49"/>
                <a:gd name="T15" fmla="*/ 0 h 60"/>
                <a:gd name="T16" fmla="*/ 0 w 49"/>
                <a:gd name="T17" fmla="*/ 0 h 60"/>
                <a:gd name="T18" fmla="*/ 0 w 49"/>
                <a:gd name="T19" fmla="*/ 2147483647 h 60"/>
                <a:gd name="T20" fmla="*/ 2147483647 w 49"/>
                <a:gd name="T21" fmla="*/ 2147483647 h 60"/>
                <a:gd name="T22" fmla="*/ 2147483647 w 49"/>
                <a:gd name="T23" fmla="*/ 2147483647 h 60"/>
                <a:gd name="T24" fmla="*/ 2147483647 w 49"/>
                <a:gd name="T25" fmla="*/ 2147483647 h 60"/>
                <a:gd name="T26" fmla="*/ 2147483647 w 49"/>
                <a:gd name="T27" fmla="*/ 2147483647 h 60"/>
                <a:gd name="T28" fmla="*/ 2147483647 w 49"/>
                <a:gd name="T29" fmla="*/ 2147483647 h 60"/>
                <a:gd name="T30" fmla="*/ 2147483647 w 49"/>
                <a:gd name="T31" fmla="*/ 2147483647 h 60"/>
                <a:gd name="T32" fmla="*/ 2147483647 w 49"/>
                <a:gd name="T33" fmla="*/ 2147483647 h 60"/>
                <a:gd name="T34" fmla="*/ 2147483647 w 49"/>
                <a:gd name="T35" fmla="*/ 2147483647 h 60"/>
                <a:gd name="T36" fmla="*/ 2147483647 w 49"/>
                <a:gd name="T37" fmla="*/ 2147483647 h 60"/>
                <a:gd name="T38" fmla="*/ 2147483647 w 49"/>
                <a:gd name="T39" fmla="*/ 2147483647 h 60"/>
                <a:gd name="T40" fmla="*/ 2147483647 w 49"/>
                <a:gd name="T41" fmla="*/ 2147483647 h 60"/>
                <a:gd name="T42" fmla="*/ 2147483647 w 49"/>
                <a:gd name="T43" fmla="*/ 2147483647 h 60"/>
                <a:gd name="T44" fmla="*/ 2147483647 w 49"/>
                <a:gd name="T45" fmla="*/ 2147483647 h 60"/>
                <a:gd name="T46" fmla="*/ 2147483647 w 49"/>
                <a:gd name="T47" fmla="*/ 2147483647 h 60"/>
                <a:gd name="T48" fmla="*/ 2147483647 w 49"/>
                <a:gd name="T49" fmla="*/ 2147483647 h 60"/>
                <a:gd name="T50" fmla="*/ 2147483647 w 49"/>
                <a:gd name="T51" fmla="*/ 2147483647 h 60"/>
                <a:gd name="T52" fmla="*/ 2147483647 w 49"/>
                <a:gd name="T53" fmla="*/ 2147483647 h 60"/>
                <a:gd name="T54" fmla="*/ 2147483647 w 49"/>
                <a:gd name="T55" fmla="*/ 2147483647 h 60"/>
                <a:gd name="T56" fmla="*/ 2147483647 w 49"/>
                <a:gd name="T57" fmla="*/ 2147483647 h 6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9" h="60">
                  <a:moveTo>
                    <a:pt x="33" y="36"/>
                  </a:moveTo>
                  <a:cubicBezTo>
                    <a:pt x="35" y="36"/>
                    <a:pt x="36" y="36"/>
                    <a:pt x="37" y="34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7"/>
                    <a:pt x="45" y="26"/>
                    <a:pt x="45" y="2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1"/>
                    <a:pt x="44" y="9"/>
                    <a:pt x="43" y="8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1"/>
                    <a:pt x="35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8" y="36"/>
                    <a:pt x="18" y="36"/>
                    <a:pt x="19" y="37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31" y="36"/>
                    <a:pt x="31" y="36"/>
                    <a:pt x="31" y="36"/>
                  </a:cubicBezTo>
                  <a:lnTo>
                    <a:pt x="33" y="36"/>
                  </a:lnTo>
                  <a:close/>
                  <a:moveTo>
                    <a:pt x="11" y="26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2" y="11"/>
                    <a:pt x="32" y="1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1" y="26"/>
                    <a:pt x="31" y="26"/>
                  </a:cubicBezTo>
                  <a:lnTo>
                    <a:pt x="11" y="2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8" name="Freeform 34"/>
            <p:cNvSpPr>
              <a:spLocks/>
            </p:cNvSpPr>
            <p:nvPr userDrawn="1"/>
          </p:nvSpPr>
          <p:spPr bwMode="gray">
            <a:xfrm>
              <a:off x="6728223" y="2103368"/>
              <a:ext cx="112383" cy="81115"/>
            </a:xfrm>
            <a:custGeom>
              <a:avLst/>
              <a:gdLst>
                <a:gd name="T0" fmla="*/ 2147483647 w 23"/>
                <a:gd name="T1" fmla="*/ 2147483647 h 16"/>
                <a:gd name="T2" fmla="*/ 2147483647 w 23"/>
                <a:gd name="T3" fmla="*/ 2147483647 h 16"/>
                <a:gd name="T4" fmla="*/ 2147483647 w 23"/>
                <a:gd name="T5" fmla="*/ 2147483647 h 16"/>
                <a:gd name="T6" fmla="*/ 2147483647 w 23"/>
                <a:gd name="T7" fmla="*/ 2147483647 h 16"/>
                <a:gd name="T8" fmla="*/ 2147483647 w 23"/>
                <a:gd name="T9" fmla="*/ 2147483647 h 16"/>
                <a:gd name="T10" fmla="*/ 2147483647 w 23"/>
                <a:gd name="T11" fmla="*/ 0 h 16"/>
                <a:gd name="T12" fmla="*/ 0 w 23"/>
                <a:gd name="T13" fmla="*/ 0 h 16"/>
                <a:gd name="T14" fmla="*/ 0 w 23"/>
                <a:gd name="T15" fmla="*/ 2147483647 h 16"/>
                <a:gd name="T16" fmla="*/ 2147483647 w 23"/>
                <a:gd name="T17" fmla="*/ 2147483647 h 16"/>
                <a:gd name="T18" fmla="*/ 2147483647 w 23"/>
                <a:gd name="T19" fmla="*/ 2147483647 h 16"/>
                <a:gd name="T20" fmla="*/ 2147483647 w 23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16">
                  <a:moveTo>
                    <a:pt x="23" y="14"/>
                  </a:moveTo>
                  <a:cubicBezTo>
                    <a:pt x="23" y="13"/>
                    <a:pt x="23" y="13"/>
                    <a:pt x="23" y="1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3"/>
                    <a:pt x="23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1" y="16"/>
                    <a:pt x="21" y="15"/>
                  </a:cubicBezTo>
                  <a:lnTo>
                    <a:pt x="23" y="14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gray">
            <a:xfrm>
              <a:off x="6419497" y="2099624"/>
              <a:ext cx="145861" cy="193245"/>
            </a:xfrm>
            <a:custGeom>
              <a:avLst/>
              <a:gdLst>
                <a:gd name="T0" fmla="*/ 2147483647 w 30"/>
                <a:gd name="T1" fmla="*/ 2147483647 h 39"/>
                <a:gd name="T2" fmla="*/ 2147483647 w 30"/>
                <a:gd name="T3" fmla="*/ 2147483647 h 39"/>
                <a:gd name="T4" fmla="*/ 2147483647 w 30"/>
                <a:gd name="T5" fmla="*/ 0 h 39"/>
                <a:gd name="T6" fmla="*/ 2147483647 w 30"/>
                <a:gd name="T7" fmla="*/ 0 h 39"/>
                <a:gd name="T8" fmla="*/ 2147483647 w 30"/>
                <a:gd name="T9" fmla="*/ 2147483647 h 39"/>
                <a:gd name="T10" fmla="*/ 2147483647 w 30"/>
                <a:gd name="T11" fmla="*/ 2147483647 h 39"/>
                <a:gd name="T12" fmla="*/ 2147483647 w 30"/>
                <a:gd name="T13" fmla="*/ 2147483647 h 39"/>
                <a:gd name="T14" fmla="*/ 0 w 30"/>
                <a:gd name="T15" fmla="*/ 2147483647 h 39"/>
                <a:gd name="T16" fmla="*/ 0 w 30"/>
                <a:gd name="T17" fmla="*/ 2147483647 h 39"/>
                <a:gd name="T18" fmla="*/ 2147483647 w 30"/>
                <a:gd name="T19" fmla="*/ 2147483647 h 39"/>
                <a:gd name="T20" fmla="*/ 2147483647 w 30"/>
                <a:gd name="T21" fmla="*/ 2147483647 h 39"/>
                <a:gd name="T22" fmla="*/ 2147483647 w 30"/>
                <a:gd name="T23" fmla="*/ 2147483647 h 39"/>
                <a:gd name="T24" fmla="*/ 2147483647 w 30"/>
                <a:gd name="T25" fmla="*/ 2147483647 h 39"/>
                <a:gd name="T26" fmla="*/ 2147483647 w 30"/>
                <a:gd name="T27" fmla="*/ 2147483647 h 39"/>
                <a:gd name="T28" fmla="*/ 2147483647 w 30"/>
                <a:gd name="T29" fmla="*/ 2147483647 h 39"/>
                <a:gd name="T30" fmla="*/ 2147483647 w 30"/>
                <a:gd name="T31" fmla="*/ 2147483647 h 39"/>
                <a:gd name="T32" fmla="*/ 2147483647 w 30"/>
                <a:gd name="T33" fmla="*/ 2147483647 h 39"/>
                <a:gd name="T34" fmla="*/ 2147483647 w 30"/>
                <a:gd name="T35" fmla="*/ 2147483647 h 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0" h="39">
                  <a:moveTo>
                    <a:pt x="29" y="4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0"/>
                    <a:pt x="2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5"/>
                    <a:pt x="1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5" y="39"/>
                    <a:pt x="5" y="39"/>
                    <a:pt x="6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6" y="3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30" y="35"/>
                    <a:pt x="30" y="34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29" y="5"/>
                    <a:pt x="29" y="4"/>
                  </a:cubicBezTo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40" name="Group 121"/>
          <p:cNvGrpSpPr>
            <a:grpSpLocks/>
          </p:cNvGrpSpPr>
          <p:nvPr userDrawn="1"/>
        </p:nvGrpSpPr>
        <p:grpSpPr bwMode="auto">
          <a:xfrm rot="-271608">
            <a:off x="7826832" y="5321325"/>
            <a:ext cx="2551777" cy="415925"/>
            <a:chOff x="2047875" y="1746250"/>
            <a:chExt cx="3851275" cy="628650"/>
          </a:xfrm>
        </p:grpSpPr>
        <p:sp>
          <p:nvSpPr>
            <p:cNvPr id="41" name="Freeform 5"/>
            <p:cNvSpPr>
              <a:spLocks/>
            </p:cNvSpPr>
            <p:nvPr userDrawn="1"/>
          </p:nvSpPr>
          <p:spPr bwMode="gray">
            <a:xfrm>
              <a:off x="2043767" y="1742347"/>
              <a:ext cx="421795" cy="604656"/>
            </a:xfrm>
            <a:custGeom>
              <a:avLst/>
              <a:gdLst>
                <a:gd name="T0" fmla="*/ 2147483647 w 86"/>
                <a:gd name="T1" fmla="*/ 0 h 123"/>
                <a:gd name="T2" fmla="*/ 2147483647 w 86"/>
                <a:gd name="T3" fmla="*/ 0 h 123"/>
                <a:gd name="T4" fmla="*/ 2147483647 w 86"/>
                <a:gd name="T5" fmla="*/ 2147483647 h 123"/>
                <a:gd name="T6" fmla="*/ 0 w 86"/>
                <a:gd name="T7" fmla="*/ 2147483647 h 123"/>
                <a:gd name="T8" fmla="*/ 2147483647 w 86"/>
                <a:gd name="T9" fmla="*/ 0 h 1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123">
                  <a:moveTo>
                    <a:pt x="35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59" y="91"/>
                    <a:pt x="50" y="123"/>
                  </a:cubicBezTo>
                  <a:cubicBezTo>
                    <a:pt x="0" y="123"/>
                    <a:pt x="0" y="123"/>
                    <a:pt x="0" y="123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2" name="Freeform 6"/>
            <p:cNvSpPr>
              <a:spLocks noEditPoints="1"/>
            </p:cNvSpPr>
            <p:nvPr userDrawn="1"/>
          </p:nvSpPr>
          <p:spPr bwMode="gray">
            <a:xfrm>
              <a:off x="2329076" y="1875125"/>
              <a:ext cx="776486" cy="494282"/>
            </a:xfrm>
            <a:custGeom>
              <a:avLst/>
              <a:gdLst>
                <a:gd name="T0" fmla="*/ 2147483647 w 158"/>
                <a:gd name="T1" fmla="*/ 2147483647 h 101"/>
                <a:gd name="T2" fmla="*/ 2147483647 w 158"/>
                <a:gd name="T3" fmla="*/ 2147483647 h 101"/>
                <a:gd name="T4" fmla="*/ 2147483647 w 158"/>
                <a:gd name="T5" fmla="*/ 2147483647 h 101"/>
                <a:gd name="T6" fmla="*/ 2147483647 w 158"/>
                <a:gd name="T7" fmla="*/ 2147483647 h 101"/>
                <a:gd name="T8" fmla="*/ 2147483647 w 158"/>
                <a:gd name="T9" fmla="*/ 2147483647 h 101"/>
                <a:gd name="T10" fmla="*/ 2147483647 w 158"/>
                <a:gd name="T11" fmla="*/ 2147483647 h 101"/>
                <a:gd name="T12" fmla="*/ 2147483647 w 158"/>
                <a:gd name="T13" fmla="*/ 2147483647 h 101"/>
                <a:gd name="T14" fmla="*/ 2147483647 w 158"/>
                <a:gd name="T15" fmla="*/ 2147483647 h 101"/>
                <a:gd name="T16" fmla="*/ 2147483647 w 158"/>
                <a:gd name="T17" fmla="*/ 2147483647 h 101"/>
                <a:gd name="T18" fmla="*/ 2147483647 w 158"/>
                <a:gd name="T19" fmla="*/ 2147483647 h 101"/>
                <a:gd name="T20" fmla="*/ 2147483647 w 158"/>
                <a:gd name="T21" fmla="*/ 2147483647 h 101"/>
                <a:gd name="T22" fmla="*/ 2147483647 w 158"/>
                <a:gd name="T23" fmla="*/ 2147483647 h 101"/>
                <a:gd name="T24" fmla="*/ 2147483647 w 158"/>
                <a:gd name="T25" fmla="*/ 2147483647 h 101"/>
                <a:gd name="T26" fmla="*/ 2147483647 w 158"/>
                <a:gd name="T27" fmla="*/ 2147483647 h 101"/>
                <a:gd name="T28" fmla="*/ 2147483647 w 158"/>
                <a:gd name="T29" fmla="*/ 2147483647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8" h="101">
                  <a:moveTo>
                    <a:pt x="145" y="51"/>
                  </a:moveTo>
                  <a:cubicBezTo>
                    <a:pt x="145" y="51"/>
                    <a:pt x="158" y="24"/>
                    <a:pt x="123" y="14"/>
                  </a:cubicBezTo>
                  <a:cubicBezTo>
                    <a:pt x="123" y="14"/>
                    <a:pt x="66" y="0"/>
                    <a:pt x="29" y="32"/>
                  </a:cubicBezTo>
                  <a:cubicBezTo>
                    <a:pt x="29" y="32"/>
                    <a:pt x="0" y="62"/>
                    <a:pt x="18" y="86"/>
                  </a:cubicBezTo>
                  <a:cubicBezTo>
                    <a:pt x="18" y="86"/>
                    <a:pt x="29" y="101"/>
                    <a:pt x="74" y="99"/>
                  </a:cubicBezTo>
                  <a:cubicBezTo>
                    <a:pt x="74" y="99"/>
                    <a:pt x="110" y="97"/>
                    <a:pt x="120" y="91"/>
                  </a:cubicBezTo>
                  <a:cubicBezTo>
                    <a:pt x="129" y="68"/>
                    <a:pt x="129" y="68"/>
                    <a:pt x="129" y="68"/>
                  </a:cubicBezTo>
                  <a:cubicBezTo>
                    <a:pt x="129" y="68"/>
                    <a:pt x="105" y="82"/>
                    <a:pt x="80" y="83"/>
                  </a:cubicBezTo>
                  <a:cubicBezTo>
                    <a:pt x="80" y="83"/>
                    <a:pt x="54" y="85"/>
                    <a:pt x="58" y="71"/>
                  </a:cubicBezTo>
                  <a:lnTo>
                    <a:pt x="145" y="51"/>
                  </a:lnTo>
                  <a:close/>
                  <a:moveTo>
                    <a:pt x="64" y="45"/>
                  </a:moveTo>
                  <a:cubicBezTo>
                    <a:pt x="70" y="23"/>
                    <a:pt x="90" y="25"/>
                    <a:pt x="90" y="25"/>
                  </a:cubicBezTo>
                  <a:cubicBezTo>
                    <a:pt x="109" y="25"/>
                    <a:pt x="105" y="42"/>
                    <a:pt x="105" y="42"/>
                  </a:cubicBezTo>
                  <a:cubicBezTo>
                    <a:pt x="59" y="65"/>
                    <a:pt x="59" y="65"/>
                    <a:pt x="59" y="65"/>
                  </a:cubicBezTo>
                  <a:lnTo>
                    <a:pt x="64" y="45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3" name="Freeform 7"/>
            <p:cNvSpPr>
              <a:spLocks/>
            </p:cNvSpPr>
            <p:nvPr userDrawn="1"/>
          </p:nvSpPr>
          <p:spPr bwMode="gray">
            <a:xfrm>
              <a:off x="3026095" y="1898447"/>
              <a:ext cx="762107" cy="451092"/>
            </a:xfrm>
            <a:custGeom>
              <a:avLst/>
              <a:gdLst>
                <a:gd name="T0" fmla="*/ 2147483647 w 155"/>
                <a:gd name="T1" fmla="*/ 2147483647 h 92"/>
                <a:gd name="T2" fmla="*/ 0 w 155"/>
                <a:gd name="T3" fmla="*/ 2147483647 h 92"/>
                <a:gd name="T4" fmla="*/ 2147483647 w 155"/>
                <a:gd name="T5" fmla="*/ 2147483647 h 92"/>
                <a:gd name="T6" fmla="*/ 2147483647 w 155"/>
                <a:gd name="T7" fmla="*/ 2147483647 h 92"/>
                <a:gd name="T8" fmla="*/ 2147483647 w 155"/>
                <a:gd name="T9" fmla="*/ 2147483647 h 92"/>
                <a:gd name="T10" fmla="*/ 2147483647 w 155"/>
                <a:gd name="T11" fmla="*/ 2147483647 h 92"/>
                <a:gd name="T12" fmla="*/ 2147483647 w 155"/>
                <a:gd name="T13" fmla="*/ 2147483647 h 92"/>
                <a:gd name="T14" fmla="*/ 2147483647 w 155"/>
                <a:gd name="T15" fmla="*/ 2147483647 h 92"/>
                <a:gd name="T16" fmla="*/ 2147483647 w 155"/>
                <a:gd name="T17" fmla="*/ 2147483647 h 92"/>
                <a:gd name="T18" fmla="*/ 2147483647 w 155"/>
                <a:gd name="T19" fmla="*/ 2147483647 h 92"/>
                <a:gd name="T20" fmla="*/ 2147483647 w 155"/>
                <a:gd name="T21" fmla="*/ 2147483647 h 92"/>
                <a:gd name="T22" fmla="*/ 2147483647 w 155"/>
                <a:gd name="T23" fmla="*/ 2147483647 h 9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5" h="92">
                  <a:moveTo>
                    <a:pt x="23" y="13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22"/>
                    <a:pt x="82" y="20"/>
                    <a:pt x="92" y="23"/>
                  </a:cubicBezTo>
                  <a:cubicBezTo>
                    <a:pt x="92" y="23"/>
                    <a:pt x="101" y="25"/>
                    <a:pt x="97" y="36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130" y="92"/>
                    <a:pt x="130" y="92"/>
                    <a:pt x="130" y="92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47" y="36"/>
                    <a:pt x="155" y="16"/>
                    <a:pt x="133" y="11"/>
                  </a:cubicBezTo>
                  <a:cubicBezTo>
                    <a:pt x="133" y="11"/>
                    <a:pt x="95" y="0"/>
                    <a:pt x="23" y="13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4" name="Freeform 8"/>
            <p:cNvSpPr>
              <a:spLocks noEditPoints="1"/>
            </p:cNvSpPr>
            <p:nvPr userDrawn="1"/>
          </p:nvSpPr>
          <p:spPr bwMode="gray">
            <a:xfrm>
              <a:off x="3685911" y="1912787"/>
              <a:ext cx="836400" cy="458290"/>
            </a:xfrm>
            <a:custGeom>
              <a:avLst/>
              <a:gdLst>
                <a:gd name="T0" fmla="*/ 2147483647 w 170"/>
                <a:gd name="T1" fmla="*/ 2147483647 h 93"/>
                <a:gd name="T2" fmla="*/ 2147483647 w 170"/>
                <a:gd name="T3" fmla="*/ 2147483647 h 93"/>
                <a:gd name="T4" fmla="*/ 2147483647 w 170"/>
                <a:gd name="T5" fmla="*/ 2147483647 h 93"/>
                <a:gd name="T6" fmla="*/ 2147483647 w 170"/>
                <a:gd name="T7" fmla="*/ 2147483647 h 93"/>
                <a:gd name="T8" fmla="*/ 2147483647 w 170"/>
                <a:gd name="T9" fmla="*/ 2147483647 h 93"/>
                <a:gd name="T10" fmla="*/ 2147483647 w 170"/>
                <a:gd name="T11" fmla="*/ 2147483647 h 93"/>
                <a:gd name="T12" fmla="*/ 2147483647 w 170"/>
                <a:gd name="T13" fmla="*/ 2147483647 h 93"/>
                <a:gd name="T14" fmla="*/ 2147483647 w 170"/>
                <a:gd name="T15" fmla="*/ 2147483647 h 93"/>
                <a:gd name="T16" fmla="*/ 2147483647 w 170"/>
                <a:gd name="T17" fmla="*/ 2147483647 h 93"/>
                <a:gd name="T18" fmla="*/ 2147483647 w 170"/>
                <a:gd name="T19" fmla="*/ 2147483647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0" h="93">
                  <a:moveTo>
                    <a:pt x="99" y="3"/>
                  </a:moveTo>
                  <a:cubicBezTo>
                    <a:pt x="28" y="2"/>
                    <a:pt x="17" y="46"/>
                    <a:pt x="17" y="46"/>
                  </a:cubicBezTo>
                  <a:cubicBezTo>
                    <a:pt x="0" y="93"/>
                    <a:pt x="71" y="90"/>
                    <a:pt x="71" y="90"/>
                  </a:cubicBezTo>
                  <a:cubicBezTo>
                    <a:pt x="81" y="91"/>
                    <a:pt x="147" y="89"/>
                    <a:pt x="158" y="44"/>
                  </a:cubicBezTo>
                  <a:cubicBezTo>
                    <a:pt x="170" y="0"/>
                    <a:pt x="99" y="3"/>
                    <a:pt x="99" y="3"/>
                  </a:cubicBezTo>
                  <a:moveTo>
                    <a:pt x="106" y="50"/>
                  </a:moveTo>
                  <a:cubicBezTo>
                    <a:pt x="106" y="50"/>
                    <a:pt x="95" y="82"/>
                    <a:pt x="73" y="73"/>
                  </a:cubicBezTo>
                  <a:cubicBezTo>
                    <a:pt x="68" y="71"/>
                    <a:pt x="62" y="60"/>
                    <a:pt x="70" y="41"/>
                  </a:cubicBezTo>
                  <a:cubicBezTo>
                    <a:pt x="70" y="41"/>
                    <a:pt x="79" y="17"/>
                    <a:pt x="95" y="18"/>
                  </a:cubicBezTo>
                  <a:cubicBezTo>
                    <a:pt x="95" y="18"/>
                    <a:pt x="117" y="16"/>
                    <a:pt x="106" y="50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5" name="Freeform 9"/>
            <p:cNvSpPr>
              <a:spLocks noEditPoints="1"/>
            </p:cNvSpPr>
            <p:nvPr userDrawn="1"/>
          </p:nvSpPr>
          <p:spPr bwMode="gray">
            <a:xfrm>
              <a:off x="5022573" y="1912645"/>
              <a:ext cx="831606" cy="458290"/>
            </a:xfrm>
            <a:custGeom>
              <a:avLst/>
              <a:gdLst>
                <a:gd name="T0" fmla="*/ 2147483647 w 169"/>
                <a:gd name="T1" fmla="*/ 2147483647 h 93"/>
                <a:gd name="T2" fmla="*/ 2147483647 w 169"/>
                <a:gd name="T3" fmla="*/ 2147483647 h 93"/>
                <a:gd name="T4" fmla="*/ 2147483647 w 169"/>
                <a:gd name="T5" fmla="*/ 2147483647 h 93"/>
                <a:gd name="T6" fmla="*/ 2147483647 w 169"/>
                <a:gd name="T7" fmla="*/ 2147483647 h 93"/>
                <a:gd name="T8" fmla="*/ 2147483647 w 169"/>
                <a:gd name="T9" fmla="*/ 2147483647 h 93"/>
                <a:gd name="T10" fmla="*/ 2147483647 w 169"/>
                <a:gd name="T11" fmla="*/ 2147483647 h 93"/>
                <a:gd name="T12" fmla="*/ 2147483647 w 169"/>
                <a:gd name="T13" fmla="*/ 2147483647 h 93"/>
                <a:gd name="T14" fmla="*/ 2147483647 w 169"/>
                <a:gd name="T15" fmla="*/ 2147483647 h 93"/>
                <a:gd name="T16" fmla="*/ 2147483647 w 169"/>
                <a:gd name="T17" fmla="*/ 2147483647 h 93"/>
                <a:gd name="T18" fmla="*/ 2147483647 w 169"/>
                <a:gd name="T19" fmla="*/ 2147483647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93">
                  <a:moveTo>
                    <a:pt x="98" y="3"/>
                  </a:moveTo>
                  <a:cubicBezTo>
                    <a:pt x="27" y="2"/>
                    <a:pt x="17" y="46"/>
                    <a:pt x="17" y="46"/>
                  </a:cubicBezTo>
                  <a:cubicBezTo>
                    <a:pt x="0" y="93"/>
                    <a:pt x="71" y="90"/>
                    <a:pt x="71" y="90"/>
                  </a:cubicBezTo>
                  <a:cubicBezTo>
                    <a:pt x="80" y="91"/>
                    <a:pt x="146" y="89"/>
                    <a:pt x="158" y="44"/>
                  </a:cubicBezTo>
                  <a:cubicBezTo>
                    <a:pt x="169" y="0"/>
                    <a:pt x="98" y="3"/>
                    <a:pt x="98" y="3"/>
                  </a:cubicBezTo>
                  <a:moveTo>
                    <a:pt x="105" y="50"/>
                  </a:moveTo>
                  <a:cubicBezTo>
                    <a:pt x="105" y="50"/>
                    <a:pt x="95" y="82"/>
                    <a:pt x="73" y="73"/>
                  </a:cubicBezTo>
                  <a:cubicBezTo>
                    <a:pt x="67" y="71"/>
                    <a:pt x="62" y="60"/>
                    <a:pt x="70" y="41"/>
                  </a:cubicBezTo>
                  <a:cubicBezTo>
                    <a:pt x="70" y="41"/>
                    <a:pt x="78" y="17"/>
                    <a:pt x="95" y="18"/>
                  </a:cubicBezTo>
                  <a:cubicBezTo>
                    <a:pt x="95" y="18"/>
                    <a:pt x="117" y="16"/>
                    <a:pt x="105" y="50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6" name="Freeform 10"/>
            <p:cNvSpPr>
              <a:spLocks/>
            </p:cNvSpPr>
            <p:nvPr userDrawn="1"/>
          </p:nvSpPr>
          <p:spPr bwMode="gray">
            <a:xfrm>
              <a:off x="4490741" y="1941733"/>
              <a:ext cx="687814" cy="407903"/>
            </a:xfrm>
            <a:custGeom>
              <a:avLst/>
              <a:gdLst>
                <a:gd name="T0" fmla="*/ 0 w 433"/>
                <a:gd name="T1" fmla="*/ 0 h 257"/>
                <a:gd name="T2" fmla="*/ 2147483647 w 433"/>
                <a:gd name="T3" fmla="*/ 0 h 257"/>
                <a:gd name="T4" fmla="*/ 2147483647 w 433"/>
                <a:gd name="T5" fmla="*/ 2147483647 h 257"/>
                <a:gd name="T6" fmla="*/ 2147483647 w 433"/>
                <a:gd name="T7" fmla="*/ 0 h 257"/>
                <a:gd name="T8" fmla="*/ 2147483647 w 433"/>
                <a:gd name="T9" fmla="*/ 0 h 257"/>
                <a:gd name="T10" fmla="*/ 2147483647 w 433"/>
                <a:gd name="T11" fmla="*/ 2147483647 h 257"/>
                <a:gd name="T12" fmla="*/ 2147483647 w 433"/>
                <a:gd name="T13" fmla="*/ 2147483647 h 257"/>
                <a:gd name="T14" fmla="*/ 0 w 433"/>
                <a:gd name="T15" fmla="*/ 0 h 2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3" h="257">
                  <a:moveTo>
                    <a:pt x="0" y="0"/>
                  </a:moveTo>
                  <a:lnTo>
                    <a:pt x="139" y="0"/>
                  </a:lnTo>
                  <a:lnTo>
                    <a:pt x="164" y="176"/>
                  </a:lnTo>
                  <a:lnTo>
                    <a:pt x="285" y="0"/>
                  </a:lnTo>
                  <a:lnTo>
                    <a:pt x="433" y="0"/>
                  </a:lnTo>
                  <a:lnTo>
                    <a:pt x="260" y="257"/>
                  </a:lnTo>
                  <a:lnTo>
                    <a:pt x="31" y="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pic>
          <p:nvPicPr>
            <p:cNvPr id="47" name="Picture 37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5786437" y="2238375"/>
              <a:ext cx="112713" cy="112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8" name="Picture 29"/>
          <p:cNvPicPr>
            <a:picLocks noChangeAspect="1" noChangeArrowheads="1"/>
          </p:cNvPicPr>
          <p:nvPr userDrawn="1"/>
        </p:nvPicPr>
        <p:blipFill>
          <a:blip r:embed="rId3" cstate="print"/>
          <a:srcRect t="-1447" r="69861" b="39549"/>
          <a:stretch>
            <a:fillRect/>
          </a:stretch>
        </p:blipFill>
        <p:spPr bwMode="ltGray">
          <a:xfrm rot="16021882">
            <a:off x="7751658" y="-749096"/>
            <a:ext cx="1974850" cy="4536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2" descr="C:\Users\Kathy\Documents\Corporate PPT Template\Phase 2\TM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 rot="21300000">
            <a:off x="11056655" y="5924550"/>
            <a:ext cx="73044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 rot="21366623">
            <a:off x="5220001" y="4086627"/>
            <a:ext cx="5811624" cy="849929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</a:t>
            </a:r>
          </a:p>
        </p:txBody>
      </p:sp>
      <p:sp>
        <p:nvSpPr>
          <p:cNvPr id="6" name="Title 16"/>
          <p:cNvSpPr>
            <a:spLocks noGrp="1"/>
          </p:cNvSpPr>
          <p:nvPr>
            <p:ph type="title"/>
          </p:nvPr>
        </p:nvSpPr>
        <p:spPr bwMode="gray">
          <a:xfrm rot="21404489">
            <a:off x="1070243" y="870347"/>
            <a:ext cx="9732896" cy="2790117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l" defTabSz="1218987" rtl="0" eaLnBrk="1" latinLnBrk="0" hangingPunct="1">
              <a:lnSpc>
                <a:spcPts val="6400"/>
              </a:lnSpc>
              <a:spcBef>
                <a:spcPct val="0"/>
              </a:spcBef>
              <a:buNone/>
              <a:defRPr lang="en-US" sz="5400" b="1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9253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36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 userDrawn="1"/>
        </p:nvSpPr>
        <p:spPr bwMode="gray">
          <a:xfrm rot="21365145">
            <a:off x="-141313" y="2200275"/>
            <a:ext cx="4076175" cy="3987800"/>
          </a:xfrm>
          <a:custGeom>
            <a:avLst/>
            <a:gdLst>
              <a:gd name="connsiteX0" fmla="*/ 0 w 3379965"/>
              <a:gd name="connsiteY0" fmla="*/ 0 h 2242254"/>
              <a:gd name="connsiteX1" fmla="*/ 3379965 w 3379965"/>
              <a:gd name="connsiteY1" fmla="*/ 0 h 2242254"/>
              <a:gd name="connsiteX2" fmla="*/ 3379965 w 3379965"/>
              <a:gd name="connsiteY2" fmla="*/ 2242254 h 2242254"/>
              <a:gd name="connsiteX3" fmla="*/ 0 w 3379965"/>
              <a:gd name="connsiteY3" fmla="*/ 2242254 h 2242254"/>
              <a:gd name="connsiteX4" fmla="*/ 0 w 3379965"/>
              <a:gd name="connsiteY4" fmla="*/ 0 h 2242254"/>
              <a:gd name="connsiteX0" fmla="*/ 11697 w 3391662"/>
              <a:gd name="connsiteY0" fmla="*/ 0 h 2270705"/>
              <a:gd name="connsiteX1" fmla="*/ 3391662 w 3391662"/>
              <a:gd name="connsiteY1" fmla="*/ 0 h 2270705"/>
              <a:gd name="connsiteX2" fmla="*/ 3391662 w 3391662"/>
              <a:gd name="connsiteY2" fmla="*/ 2242254 h 2270705"/>
              <a:gd name="connsiteX3" fmla="*/ 0 w 3391662"/>
              <a:gd name="connsiteY3" fmla="*/ 2270705 h 2270705"/>
              <a:gd name="connsiteX4" fmla="*/ 11697 w 3391662"/>
              <a:gd name="connsiteY4" fmla="*/ 0 h 2270705"/>
              <a:gd name="connsiteX0" fmla="*/ 0 w 3379965"/>
              <a:gd name="connsiteY0" fmla="*/ 0 h 2242254"/>
              <a:gd name="connsiteX1" fmla="*/ 3379965 w 3379965"/>
              <a:gd name="connsiteY1" fmla="*/ 0 h 2242254"/>
              <a:gd name="connsiteX2" fmla="*/ 3379965 w 3379965"/>
              <a:gd name="connsiteY2" fmla="*/ 2242254 h 2242254"/>
              <a:gd name="connsiteX3" fmla="*/ 314410 w 3379965"/>
              <a:gd name="connsiteY3" fmla="*/ 2232365 h 2242254"/>
              <a:gd name="connsiteX4" fmla="*/ 0 w 3379965"/>
              <a:gd name="connsiteY4" fmla="*/ 0 h 2242254"/>
              <a:gd name="connsiteX0" fmla="*/ 157893 w 3065555"/>
              <a:gd name="connsiteY0" fmla="*/ 0 h 2250373"/>
              <a:gd name="connsiteX1" fmla="*/ 3065555 w 3065555"/>
              <a:gd name="connsiteY1" fmla="*/ 8119 h 2250373"/>
              <a:gd name="connsiteX2" fmla="*/ 3065555 w 3065555"/>
              <a:gd name="connsiteY2" fmla="*/ 2250373 h 2250373"/>
              <a:gd name="connsiteX3" fmla="*/ 0 w 3065555"/>
              <a:gd name="connsiteY3" fmla="*/ 2240484 h 2250373"/>
              <a:gd name="connsiteX4" fmla="*/ 157893 w 3065555"/>
              <a:gd name="connsiteY4" fmla="*/ 0 h 2250373"/>
              <a:gd name="connsiteX0" fmla="*/ 213098 w 3065555"/>
              <a:gd name="connsiteY0" fmla="*/ 0 h 2251124"/>
              <a:gd name="connsiteX1" fmla="*/ 3065555 w 3065555"/>
              <a:gd name="connsiteY1" fmla="*/ 8870 h 2251124"/>
              <a:gd name="connsiteX2" fmla="*/ 3065555 w 3065555"/>
              <a:gd name="connsiteY2" fmla="*/ 2251124 h 2251124"/>
              <a:gd name="connsiteX3" fmla="*/ 0 w 3065555"/>
              <a:gd name="connsiteY3" fmla="*/ 2241235 h 2251124"/>
              <a:gd name="connsiteX4" fmla="*/ 213098 w 3065555"/>
              <a:gd name="connsiteY4" fmla="*/ 0 h 2251124"/>
              <a:gd name="connsiteX0" fmla="*/ 204711 w 3057168"/>
              <a:gd name="connsiteY0" fmla="*/ 0 h 2251556"/>
              <a:gd name="connsiteX1" fmla="*/ 3057168 w 3057168"/>
              <a:gd name="connsiteY1" fmla="*/ 8870 h 2251556"/>
              <a:gd name="connsiteX2" fmla="*/ 3057168 w 3057168"/>
              <a:gd name="connsiteY2" fmla="*/ 2251124 h 2251556"/>
              <a:gd name="connsiteX3" fmla="*/ 0 w 3057168"/>
              <a:gd name="connsiteY3" fmla="*/ 2251556 h 2251556"/>
              <a:gd name="connsiteX4" fmla="*/ 204711 w 3057168"/>
              <a:gd name="connsiteY4" fmla="*/ 0 h 225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7168" h="2251556">
                <a:moveTo>
                  <a:pt x="204711" y="0"/>
                </a:moveTo>
                <a:lnTo>
                  <a:pt x="3057168" y="8870"/>
                </a:lnTo>
                <a:lnTo>
                  <a:pt x="3057168" y="2251124"/>
                </a:lnTo>
                <a:lnTo>
                  <a:pt x="0" y="2251556"/>
                </a:lnTo>
                <a:lnTo>
                  <a:pt x="204711" y="0"/>
                </a:lnTo>
                <a:close/>
              </a:path>
            </a:pathLst>
          </a:custGeom>
          <a:solidFill>
            <a:srgbClr val="D91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FFFFF"/>
                </a:solidFill>
                <a:ea typeface="宋体" pitchFamily="2" charset="-122"/>
              </a:rPr>
              <a:t> </a:t>
            </a:r>
          </a:p>
        </p:txBody>
      </p:sp>
      <p:sp>
        <p:nvSpPr>
          <p:cNvPr id="4" name="Rectangle 11"/>
          <p:cNvSpPr>
            <a:spLocks noChangeArrowheads="1"/>
          </p:cNvSpPr>
          <p:nvPr userDrawn="1"/>
        </p:nvSpPr>
        <p:spPr bwMode="gray">
          <a:xfrm rot="21347964">
            <a:off x="825715" y="2163765"/>
            <a:ext cx="3112310" cy="3989387"/>
          </a:xfrm>
          <a:custGeom>
            <a:avLst/>
            <a:gdLst>
              <a:gd name="connsiteX0" fmla="*/ 0 w 2245057"/>
              <a:gd name="connsiteY0" fmla="*/ 0 h 1263771"/>
              <a:gd name="connsiteX1" fmla="*/ 2245057 w 2245057"/>
              <a:gd name="connsiteY1" fmla="*/ 0 h 1263771"/>
              <a:gd name="connsiteX2" fmla="*/ 2245057 w 2245057"/>
              <a:gd name="connsiteY2" fmla="*/ 1263771 h 1263771"/>
              <a:gd name="connsiteX3" fmla="*/ 0 w 2245057"/>
              <a:gd name="connsiteY3" fmla="*/ 1263771 h 1263771"/>
              <a:gd name="connsiteX4" fmla="*/ 0 w 2245057"/>
              <a:gd name="connsiteY4" fmla="*/ 0 h 1263771"/>
              <a:gd name="connsiteX0" fmla="*/ 9525 w 2254582"/>
              <a:gd name="connsiteY0" fmla="*/ 0 h 1263771"/>
              <a:gd name="connsiteX1" fmla="*/ 2254582 w 2254582"/>
              <a:gd name="connsiteY1" fmla="*/ 0 h 1263771"/>
              <a:gd name="connsiteX2" fmla="*/ 2254582 w 2254582"/>
              <a:gd name="connsiteY2" fmla="*/ 1263771 h 1263771"/>
              <a:gd name="connsiteX3" fmla="*/ 0 w 2254582"/>
              <a:gd name="connsiteY3" fmla="*/ 606546 h 1263771"/>
              <a:gd name="connsiteX4" fmla="*/ 9525 w 2254582"/>
              <a:gd name="connsiteY4" fmla="*/ 0 h 1263771"/>
              <a:gd name="connsiteX0" fmla="*/ 0 w 2245057"/>
              <a:gd name="connsiteY0" fmla="*/ 0 h 1263771"/>
              <a:gd name="connsiteX1" fmla="*/ 2245057 w 2245057"/>
              <a:gd name="connsiteY1" fmla="*/ 0 h 1263771"/>
              <a:gd name="connsiteX2" fmla="*/ 2245057 w 2245057"/>
              <a:gd name="connsiteY2" fmla="*/ 1263771 h 1263771"/>
              <a:gd name="connsiteX3" fmla="*/ 4465 w 2245057"/>
              <a:gd name="connsiteY3" fmla="*/ 844669 h 1263771"/>
              <a:gd name="connsiteX4" fmla="*/ 0 w 2245057"/>
              <a:gd name="connsiteY4" fmla="*/ 0 h 1263771"/>
              <a:gd name="connsiteX0" fmla="*/ 29905 w 2240642"/>
              <a:gd name="connsiteY0" fmla="*/ 0 h 1271077"/>
              <a:gd name="connsiteX1" fmla="*/ 2240642 w 2240642"/>
              <a:gd name="connsiteY1" fmla="*/ 7306 h 1271077"/>
              <a:gd name="connsiteX2" fmla="*/ 2240642 w 2240642"/>
              <a:gd name="connsiteY2" fmla="*/ 1271077 h 1271077"/>
              <a:gd name="connsiteX3" fmla="*/ 50 w 2240642"/>
              <a:gd name="connsiteY3" fmla="*/ 851975 h 1271077"/>
              <a:gd name="connsiteX4" fmla="*/ 29905 w 2240642"/>
              <a:gd name="connsiteY4" fmla="*/ 0 h 1271077"/>
              <a:gd name="connsiteX0" fmla="*/ 34440 w 2245177"/>
              <a:gd name="connsiteY0" fmla="*/ 0 h 1271077"/>
              <a:gd name="connsiteX1" fmla="*/ 2245177 w 2245177"/>
              <a:gd name="connsiteY1" fmla="*/ 7306 h 1271077"/>
              <a:gd name="connsiteX2" fmla="*/ 2245177 w 2245177"/>
              <a:gd name="connsiteY2" fmla="*/ 1271077 h 1271077"/>
              <a:gd name="connsiteX3" fmla="*/ 43 w 2245177"/>
              <a:gd name="connsiteY3" fmla="*/ 885836 h 1271077"/>
              <a:gd name="connsiteX4" fmla="*/ 34440 w 2245177"/>
              <a:gd name="connsiteY4" fmla="*/ 0 h 1271077"/>
              <a:gd name="connsiteX0" fmla="*/ 34440 w 2253211"/>
              <a:gd name="connsiteY0" fmla="*/ 0 h 1294038"/>
              <a:gd name="connsiteX1" fmla="*/ 2245177 w 2253211"/>
              <a:gd name="connsiteY1" fmla="*/ 7306 h 1294038"/>
              <a:gd name="connsiteX2" fmla="*/ 2253212 w 2253211"/>
              <a:gd name="connsiteY2" fmla="*/ 1294038 h 1294038"/>
              <a:gd name="connsiteX3" fmla="*/ 43 w 2253211"/>
              <a:gd name="connsiteY3" fmla="*/ 885836 h 1294038"/>
              <a:gd name="connsiteX4" fmla="*/ 34440 w 2253211"/>
              <a:gd name="connsiteY4" fmla="*/ 0 h 1294038"/>
              <a:gd name="connsiteX0" fmla="*/ 34440 w 2257608"/>
              <a:gd name="connsiteY0" fmla="*/ 0 h 1302696"/>
              <a:gd name="connsiteX1" fmla="*/ 2245177 w 2257608"/>
              <a:gd name="connsiteY1" fmla="*/ 7306 h 1302696"/>
              <a:gd name="connsiteX2" fmla="*/ 2257608 w 2257608"/>
              <a:gd name="connsiteY2" fmla="*/ 1302696 h 1302696"/>
              <a:gd name="connsiteX3" fmla="*/ 43 w 2257608"/>
              <a:gd name="connsiteY3" fmla="*/ 885836 h 1302696"/>
              <a:gd name="connsiteX4" fmla="*/ 34440 w 2257608"/>
              <a:gd name="connsiteY4" fmla="*/ 0 h 1302696"/>
              <a:gd name="connsiteX0" fmla="*/ 34440 w 2254840"/>
              <a:gd name="connsiteY0" fmla="*/ 0 h 1292011"/>
              <a:gd name="connsiteX1" fmla="*/ 2245177 w 2254840"/>
              <a:gd name="connsiteY1" fmla="*/ 7306 h 1292011"/>
              <a:gd name="connsiteX2" fmla="*/ 2254840 w 2254840"/>
              <a:gd name="connsiteY2" fmla="*/ 1292011 h 1292011"/>
              <a:gd name="connsiteX3" fmla="*/ 43 w 2254840"/>
              <a:gd name="connsiteY3" fmla="*/ 885836 h 1292011"/>
              <a:gd name="connsiteX4" fmla="*/ 34440 w 2254840"/>
              <a:gd name="connsiteY4" fmla="*/ 0 h 1292011"/>
              <a:gd name="connsiteX0" fmla="*/ 34440 w 2250105"/>
              <a:gd name="connsiteY0" fmla="*/ 0 h 1296113"/>
              <a:gd name="connsiteX1" fmla="*/ 2245177 w 2250105"/>
              <a:gd name="connsiteY1" fmla="*/ 7306 h 1296113"/>
              <a:gd name="connsiteX2" fmla="*/ 2250106 w 2250105"/>
              <a:gd name="connsiteY2" fmla="*/ 1296113 h 1296113"/>
              <a:gd name="connsiteX3" fmla="*/ 43 w 2250105"/>
              <a:gd name="connsiteY3" fmla="*/ 885836 h 1296113"/>
              <a:gd name="connsiteX4" fmla="*/ 34440 w 2250105"/>
              <a:gd name="connsiteY4" fmla="*/ 0 h 1296113"/>
              <a:gd name="connsiteX0" fmla="*/ 34440 w 2249536"/>
              <a:gd name="connsiteY0" fmla="*/ 0 h 1300359"/>
              <a:gd name="connsiteX1" fmla="*/ 2245177 w 2249536"/>
              <a:gd name="connsiteY1" fmla="*/ 7306 h 1300359"/>
              <a:gd name="connsiteX2" fmla="*/ 2249536 w 2249536"/>
              <a:gd name="connsiteY2" fmla="*/ 1300359 h 1300359"/>
              <a:gd name="connsiteX3" fmla="*/ 43 w 2249536"/>
              <a:gd name="connsiteY3" fmla="*/ 885836 h 1300359"/>
              <a:gd name="connsiteX4" fmla="*/ 34440 w 2249536"/>
              <a:gd name="connsiteY4" fmla="*/ 0 h 1300359"/>
              <a:gd name="connsiteX0" fmla="*/ 47409 w 2262505"/>
              <a:gd name="connsiteY0" fmla="*/ 0 h 1300359"/>
              <a:gd name="connsiteX1" fmla="*/ 2258146 w 2262505"/>
              <a:gd name="connsiteY1" fmla="*/ 7306 h 1300359"/>
              <a:gd name="connsiteX2" fmla="*/ 2262505 w 2262505"/>
              <a:gd name="connsiteY2" fmla="*/ 1300359 h 1300359"/>
              <a:gd name="connsiteX3" fmla="*/ 32 w 2262505"/>
              <a:gd name="connsiteY3" fmla="*/ 955046 h 1300359"/>
              <a:gd name="connsiteX4" fmla="*/ 47409 w 2262505"/>
              <a:gd name="connsiteY4" fmla="*/ 0 h 1300359"/>
              <a:gd name="connsiteX0" fmla="*/ 47409 w 2258585"/>
              <a:gd name="connsiteY0" fmla="*/ 0 h 1371571"/>
              <a:gd name="connsiteX1" fmla="*/ 2258146 w 2258585"/>
              <a:gd name="connsiteY1" fmla="*/ 7306 h 1371571"/>
              <a:gd name="connsiteX2" fmla="*/ 2252948 w 2258585"/>
              <a:gd name="connsiteY2" fmla="*/ 1371571 h 1371571"/>
              <a:gd name="connsiteX3" fmla="*/ 32 w 2258585"/>
              <a:gd name="connsiteY3" fmla="*/ 955046 h 1371571"/>
              <a:gd name="connsiteX4" fmla="*/ 47409 w 2258585"/>
              <a:gd name="connsiteY4" fmla="*/ 0 h 1371571"/>
              <a:gd name="connsiteX0" fmla="*/ 47409 w 2258585"/>
              <a:gd name="connsiteY0" fmla="*/ 0 h 1371571"/>
              <a:gd name="connsiteX1" fmla="*/ 2258146 w 2258585"/>
              <a:gd name="connsiteY1" fmla="*/ 7306 h 1371571"/>
              <a:gd name="connsiteX2" fmla="*/ 2252948 w 2258585"/>
              <a:gd name="connsiteY2" fmla="*/ 1371571 h 1371571"/>
              <a:gd name="connsiteX3" fmla="*/ 32 w 2258585"/>
              <a:gd name="connsiteY3" fmla="*/ 955046 h 1371571"/>
              <a:gd name="connsiteX4" fmla="*/ 47409 w 2258585"/>
              <a:gd name="connsiteY4" fmla="*/ 0 h 1371571"/>
              <a:gd name="connsiteX0" fmla="*/ 36392 w 2247568"/>
              <a:gd name="connsiteY0" fmla="*/ 0 h 1371571"/>
              <a:gd name="connsiteX1" fmla="*/ 2247129 w 2247568"/>
              <a:gd name="connsiteY1" fmla="*/ 7306 h 1371571"/>
              <a:gd name="connsiteX2" fmla="*/ 2241931 w 2247568"/>
              <a:gd name="connsiteY2" fmla="*/ 1371571 h 1371571"/>
              <a:gd name="connsiteX3" fmla="*/ 42 w 2247568"/>
              <a:gd name="connsiteY3" fmla="*/ 955430 h 1371571"/>
              <a:gd name="connsiteX4" fmla="*/ 36392 w 2247568"/>
              <a:gd name="connsiteY4" fmla="*/ 0 h 1371571"/>
              <a:gd name="connsiteX0" fmla="*/ 26287 w 2237463"/>
              <a:gd name="connsiteY0" fmla="*/ 0 h 1371571"/>
              <a:gd name="connsiteX1" fmla="*/ 2237024 w 2237463"/>
              <a:gd name="connsiteY1" fmla="*/ 7306 h 1371571"/>
              <a:gd name="connsiteX2" fmla="*/ 2231826 w 2237463"/>
              <a:gd name="connsiteY2" fmla="*/ 1371571 h 1371571"/>
              <a:gd name="connsiteX3" fmla="*/ 56 w 2237463"/>
              <a:gd name="connsiteY3" fmla="*/ 719254 h 1371571"/>
              <a:gd name="connsiteX4" fmla="*/ 26287 w 2237463"/>
              <a:gd name="connsiteY4" fmla="*/ 0 h 1371571"/>
              <a:gd name="connsiteX0" fmla="*/ 26287 w 2237463"/>
              <a:gd name="connsiteY0" fmla="*/ 0 h 1371571"/>
              <a:gd name="connsiteX1" fmla="*/ 2237024 w 2237463"/>
              <a:gd name="connsiteY1" fmla="*/ 7306 h 1371571"/>
              <a:gd name="connsiteX2" fmla="*/ 2231826 w 2237463"/>
              <a:gd name="connsiteY2" fmla="*/ 1371571 h 1371571"/>
              <a:gd name="connsiteX3" fmla="*/ 56 w 2237463"/>
              <a:gd name="connsiteY3" fmla="*/ 719254 h 1371571"/>
              <a:gd name="connsiteX4" fmla="*/ 26287 w 2237463"/>
              <a:gd name="connsiteY4" fmla="*/ 0 h 1371571"/>
              <a:gd name="connsiteX0" fmla="*/ 0 w 2211176"/>
              <a:gd name="connsiteY0" fmla="*/ 0 h 1371571"/>
              <a:gd name="connsiteX1" fmla="*/ 2210737 w 2211176"/>
              <a:gd name="connsiteY1" fmla="*/ 7306 h 1371571"/>
              <a:gd name="connsiteX2" fmla="*/ 2205539 w 2211176"/>
              <a:gd name="connsiteY2" fmla="*/ 1371571 h 1371571"/>
              <a:gd name="connsiteX3" fmla="*/ 25100 w 2211176"/>
              <a:gd name="connsiteY3" fmla="*/ 832126 h 1371571"/>
              <a:gd name="connsiteX4" fmla="*/ 0 w 2211176"/>
              <a:gd name="connsiteY4" fmla="*/ 0 h 1371571"/>
              <a:gd name="connsiteX0" fmla="*/ 52948 w 2264124"/>
              <a:gd name="connsiteY0" fmla="*/ 0 h 1371571"/>
              <a:gd name="connsiteX1" fmla="*/ 2263685 w 2264124"/>
              <a:gd name="connsiteY1" fmla="*/ 7306 h 1371571"/>
              <a:gd name="connsiteX2" fmla="*/ 2258487 w 2264124"/>
              <a:gd name="connsiteY2" fmla="*/ 1371571 h 1371571"/>
              <a:gd name="connsiteX3" fmla="*/ 29 w 2264124"/>
              <a:gd name="connsiteY3" fmla="*/ 844178 h 1371571"/>
              <a:gd name="connsiteX4" fmla="*/ 52948 w 2264124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87"/>
              <a:gd name="connsiteY0" fmla="*/ 0 h 1371571"/>
              <a:gd name="connsiteX1" fmla="*/ 2242448 w 2242887"/>
              <a:gd name="connsiteY1" fmla="*/ 7306 h 1371571"/>
              <a:gd name="connsiteX2" fmla="*/ 2237250 w 2242887"/>
              <a:gd name="connsiteY2" fmla="*/ 1371571 h 1371571"/>
              <a:gd name="connsiteX3" fmla="*/ 47 w 2242887"/>
              <a:gd name="connsiteY3" fmla="*/ 827573 h 1371571"/>
              <a:gd name="connsiteX4" fmla="*/ 31711 w 2242887"/>
              <a:gd name="connsiteY4" fmla="*/ 0 h 1371571"/>
              <a:gd name="connsiteX0" fmla="*/ 31711 w 2242840"/>
              <a:gd name="connsiteY0" fmla="*/ 0 h 1403137"/>
              <a:gd name="connsiteX1" fmla="*/ 2242448 w 2242840"/>
              <a:gd name="connsiteY1" fmla="*/ 7306 h 1403137"/>
              <a:gd name="connsiteX2" fmla="*/ 2235786 w 2242840"/>
              <a:gd name="connsiteY2" fmla="*/ 1403137 h 1403137"/>
              <a:gd name="connsiteX3" fmla="*/ 47 w 2242840"/>
              <a:gd name="connsiteY3" fmla="*/ 827573 h 1403137"/>
              <a:gd name="connsiteX4" fmla="*/ 31711 w 2242840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1711 w 2244919"/>
              <a:gd name="connsiteY0" fmla="*/ 0 h 1403137"/>
              <a:gd name="connsiteX1" fmla="*/ 2242448 w 2244919"/>
              <a:gd name="connsiteY1" fmla="*/ 7306 h 1403137"/>
              <a:gd name="connsiteX2" fmla="*/ 2235786 w 2244919"/>
              <a:gd name="connsiteY2" fmla="*/ 1403137 h 1403137"/>
              <a:gd name="connsiteX3" fmla="*/ 47 w 2244919"/>
              <a:gd name="connsiteY3" fmla="*/ 827573 h 1403137"/>
              <a:gd name="connsiteX4" fmla="*/ 31711 w 2244919"/>
              <a:gd name="connsiteY4" fmla="*/ 0 h 1403137"/>
              <a:gd name="connsiteX0" fmla="*/ 30310 w 2244920"/>
              <a:gd name="connsiteY0" fmla="*/ 0 h 1413420"/>
              <a:gd name="connsiteX1" fmla="*/ 2242449 w 2244920"/>
              <a:gd name="connsiteY1" fmla="*/ 17589 h 1413420"/>
              <a:gd name="connsiteX2" fmla="*/ 2235787 w 2244920"/>
              <a:gd name="connsiteY2" fmla="*/ 1413420 h 1413420"/>
              <a:gd name="connsiteX3" fmla="*/ 48 w 2244920"/>
              <a:gd name="connsiteY3" fmla="*/ 837856 h 1413420"/>
              <a:gd name="connsiteX4" fmla="*/ 30310 w 2244920"/>
              <a:gd name="connsiteY4" fmla="*/ 0 h 1413420"/>
              <a:gd name="connsiteX0" fmla="*/ 30310 w 2244053"/>
              <a:gd name="connsiteY0" fmla="*/ 0 h 1430865"/>
              <a:gd name="connsiteX1" fmla="*/ 2242449 w 2244053"/>
              <a:gd name="connsiteY1" fmla="*/ 17589 h 1430865"/>
              <a:gd name="connsiteX2" fmla="*/ 2233243 w 2244053"/>
              <a:gd name="connsiteY2" fmla="*/ 1430865 h 1430865"/>
              <a:gd name="connsiteX3" fmla="*/ 48 w 2244053"/>
              <a:gd name="connsiteY3" fmla="*/ 837856 h 1430865"/>
              <a:gd name="connsiteX4" fmla="*/ 30310 w 2244053"/>
              <a:gd name="connsiteY4" fmla="*/ 0 h 1430865"/>
              <a:gd name="connsiteX0" fmla="*/ 30604 w 2244347"/>
              <a:gd name="connsiteY0" fmla="*/ 0 h 1430865"/>
              <a:gd name="connsiteX1" fmla="*/ 2242743 w 2244347"/>
              <a:gd name="connsiteY1" fmla="*/ 17589 h 1430865"/>
              <a:gd name="connsiteX2" fmla="*/ 2233537 w 2244347"/>
              <a:gd name="connsiteY2" fmla="*/ 1430865 h 1430865"/>
              <a:gd name="connsiteX3" fmla="*/ 48 w 2244347"/>
              <a:gd name="connsiteY3" fmla="*/ 859770 h 1430865"/>
              <a:gd name="connsiteX4" fmla="*/ 30604 w 2244347"/>
              <a:gd name="connsiteY4" fmla="*/ 0 h 1430865"/>
              <a:gd name="connsiteX0" fmla="*/ 59504 w 2244326"/>
              <a:gd name="connsiteY0" fmla="*/ 0 h 1438568"/>
              <a:gd name="connsiteX1" fmla="*/ 2242722 w 2244326"/>
              <a:gd name="connsiteY1" fmla="*/ 25292 h 1438568"/>
              <a:gd name="connsiteX2" fmla="*/ 2233516 w 2244326"/>
              <a:gd name="connsiteY2" fmla="*/ 1438568 h 1438568"/>
              <a:gd name="connsiteX3" fmla="*/ 27 w 2244326"/>
              <a:gd name="connsiteY3" fmla="*/ 867473 h 1438568"/>
              <a:gd name="connsiteX4" fmla="*/ 59504 w 2244326"/>
              <a:gd name="connsiteY4" fmla="*/ 0 h 1438568"/>
              <a:gd name="connsiteX0" fmla="*/ 18466 w 2203288"/>
              <a:gd name="connsiteY0" fmla="*/ 0 h 1438568"/>
              <a:gd name="connsiteX1" fmla="*/ 2201684 w 2203288"/>
              <a:gd name="connsiteY1" fmla="*/ 25292 h 1438568"/>
              <a:gd name="connsiteX2" fmla="*/ 2192478 w 2203288"/>
              <a:gd name="connsiteY2" fmla="*/ 1438568 h 1438568"/>
              <a:gd name="connsiteX3" fmla="*/ 75 w 2203288"/>
              <a:gd name="connsiteY3" fmla="*/ 967290 h 1438568"/>
              <a:gd name="connsiteX4" fmla="*/ 18466 w 2203288"/>
              <a:gd name="connsiteY4" fmla="*/ 0 h 1438568"/>
              <a:gd name="connsiteX0" fmla="*/ 49119 w 2233941"/>
              <a:gd name="connsiteY0" fmla="*/ 0 h 1438568"/>
              <a:gd name="connsiteX1" fmla="*/ 2232337 w 2233941"/>
              <a:gd name="connsiteY1" fmla="*/ 25292 h 1438568"/>
              <a:gd name="connsiteX2" fmla="*/ 2223131 w 2233941"/>
              <a:gd name="connsiteY2" fmla="*/ 1438568 h 1438568"/>
              <a:gd name="connsiteX3" fmla="*/ 31 w 2233941"/>
              <a:gd name="connsiteY3" fmla="*/ 987214 h 1438568"/>
              <a:gd name="connsiteX4" fmla="*/ 49119 w 2233941"/>
              <a:gd name="connsiteY4" fmla="*/ 0 h 1438568"/>
              <a:gd name="connsiteX0" fmla="*/ 3377 w 2188199"/>
              <a:gd name="connsiteY0" fmla="*/ 0 h 1438568"/>
              <a:gd name="connsiteX1" fmla="*/ 2186595 w 2188199"/>
              <a:gd name="connsiteY1" fmla="*/ 25292 h 1438568"/>
              <a:gd name="connsiteX2" fmla="*/ 2177389 w 2188199"/>
              <a:gd name="connsiteY2" fmla="*/ 1438568 h 1438568"/>
              <a:gd name="connsiteX3" fmla="*/ 236 w 2188199"/>
              <a:gd name="connsiteY3" fmla="*/ 981898 h 1438568"/>
              <a:gd name="connsiteX4" fmla="*/ 3377 w 2188199"/>
              <a:gd name="connsiteY4" fmla="*/ 0 h 1438568"/>
              <a:gd name="connsiteX0" fmla="*/ 44651 w 2229473"/>
              <a:gd name="connsiteY0" fmla="*/ 0 h 1438568"/>
              <a:gd name="connsiteX1" fmla="*/ 2227869 w 2229473"/>
              <a:gd name="connsiteY1" fmla="*/ 25292 h 1438568"/>
              <a:gd name="connsiteX2" fmla="*/ 2218663 w 2229473"/>
              <a:gd name="connsiteY2" fmla="*/ 1438568 h 1438568"/>
              <a:gd name="connsiteX3" fmla="*/ 34 w 2229473"/>
              <a:gd name="connsiteY3" fmla="*/ 980359 h 1438568"/>
              <a:gd name="connsiteX4" fmla="*/ 44651 w 2229473"/>
              <a:gd name="connsiteY4" fmla="*/ 0 h 1438568"/>
              <a:gd name="connsiteX0" fmla="*/ 44651 w 2232456"/>
              <a:gd name="connsiteY0" fmla="*/ 0 h 1440570"/>
              <a:gd name="connsiteX1" fmla="*/ 2227869 w 2232456"/>
              <a:gd name="connsiteY1" fmla="*/ 25292 h 1440570"/>
              <a:gd name="connsiteX2" fmla="*/ 2225323 w 2232456"/>
              <a:gd name="connsiteY2" fmla="*/ 1440570 h 1440570"/>
              <a:gd name="connsiteX3" fmla="*/ 34 w 2232456"/>
              <a:gd name="connsiteY3" fmla="*/ 980359 h 1440570"/>
              <a:gd name="connsiteX4" fmla="*/ 44651 w 2232456"/>
              <a:gd name="connsiteY4" fmla="*/ 0 h 1440570"/>
              <a:gd name="connsiteX0" fmla="*/ 37737 w 2232461"/>
              <a:gd name="connsiteY0" fmla="*/ 0 h 1433405"/>
              <a:gd name="connsiteX1" fmla="*/ 2227874 w 2232461"/>
              <a:gd name="connsiteY1" fmla="*/ 18127 h 1433405"/>
              <a:gd name="connsiteX2" fmla="*/ 2225328 w 2232461"/>
              <a:gd name="connsiteY2" fmla="*/ 1433405 h 1433405"/>
              <a:gd name="connsiteX3" fmla="*/ 39 w 2232461"/>
              <a:gd name="connsiteY3" fmla="*/ 973194 h 1433405"/>
              <a:gd name="connsiteX4" fmla="*/ 37737 w 2232461"/>
              <a:gd name="connsiteY4" fmla="*/ 0 h 1433405"/>
              <a:gd name="connsiteX0" fmla="*/ 37737 w 2232908"/>
              <a:gd name="connsiteY0" fmla="*/ 0 h 1433405"/>
              <a:gd name="connsiteX1" fmla="*/ 2228948 w 2232908"/>
              <a:gd name="connsiteY1" fmla="*/ 10745 h 1433405"/>
              <a:gd name="connsiteX2" fmla="*/ 2225328 w 2232908"/>
              <a:gd name="connsiteY2" fmla="*/ 1433405 h 1433405"/>
              <a:gd name="connsiteX3" fmla="*/ 39 w 2232908"/>
              <a:gd name="connsiteY3" fmla="*/ 973194 h 1433405"/>
              <a:gd name="connsiteX4" fmla="*/ 37737 w 2232908"/>
              <a:gd name="connsiteY4" fmla="*/ 0 h 1433405"/>
              <a:gd name="connsiteX0" fmla="*/ 37737 w 2230903"/>
              <a:gd name="connsiteY0" fmla="*/ 0 h 1443631"/>
              <a:gd name="connsiteX1" fmla="*/ 2228948 w 2230903"/>
              <a:gd name="connsiteY1" fmla="*/ 10745 h 1443631"/>
              <a:gd name="connsiteX2" fmla="*/ 2220903 w 2230903"/>
              <a:gd name="connsiteY2" fmla="*/ 1443631 h 1443631"/>
              <a:gd name="connsiteX3" fmla="*/ 39 w 2230903"/>
              <a:gd name="connsiteY3" fmla="*/ 973194 h 1443631"/>
              <a:gd name="connsiteX4" fmla="*/ 37737 w 2230903"/>
              <a:gd name="connsiteY4" fmla="*/ 0 h 1443631"/>
              <a:gd name="connsiteX0" fmla="*/ 33828 w 2226994"/>
              <a:gd name="connsiteY0" fmla="*/ 0 h 1443631"/>
              <a:gd name="connsiteX1" fmla="*/ 2225039 w 2226994"/>
              <a:gd name="connsiteY1" fmla="*/ 10745 h 1443631"/>
              <a:gd name="connsiteX2" fmla="*/ 2216994 w 2226994"/>
              <a:gd name="connsiteY2" fmla="*/ 1443631 h 1443631"/>
              <a:gd name="connsiteX3" fmla="*/ 44 w 2226994"/>
              <a:gd name="connsiteY3" fmla="*/ 986698 h 1443631"/>
              <a:gd name="connsiteX4" fmla="*/ 33828 w 2226994"/>
              <a:gd name="connsiteY4" fmla="*/ 0 h 1443631"/>
              <a:gd name="connsiteX0" fmla="*/ 31767 w 2224933"/>
              <a:gd name="connsiteY0" fmla="*/ 0 h 1443631"/>
              <a:gd name="connsiteX1" fmla="*/ 2222978 w 2224933"/>
              <a:gd name="connsiteY1" fmla="*/ 10745 h 1443631"/>
              <a:gd name="connsiteX2" fmla="*/ 2214933 w 2224933"/>
              <a:gd name="connsiteY2" fmla="*/ 1443631 h 1443631"/>
              <a:gd name="connsiteX3" fmla="*/ 47 w 2224933"/>
              <a:gd name="connsiteY3" fmla="*/ 992712 h 1443631"/>
              <a:gd name="connsiteX4" fmla="*/ 31767 w 2224933"/>
              <a:gd name="connsiteY4" fmla="*/ 0 h 1443631"/>
              <a:gd name="connsiteX0" fmla="*/ 36961 w 2230127"/>
              <a:gd name="connsiteY0" fmla="*/ 0 h 1443631"/>
              <a:gd name="connsiteX1" fmla="*/ 2228172 w 2230127"/>
              <a:gd name="connsiteY1" fmla="*/ 10745 h 1443631"/>
              <a:gd name="connsiteX2" fmla="*/ 2220127 w 2230127"/>
              <a:gd name="connsiteY2" fmla="*/ 1443631 h 1443631"/>
              <a:gd name="connsiteX3" fmla="*/ 40 w 2230127"/>
              <a:gd name="connsiteY3" fmla="*/ 988065 h 1443631"/>
              <a:gd name="connsiteX4" fmla="*/ 36961 w 2230127"/>
              <a:gd name="connsiteY4" fmla="*/ 0 h 144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127" h="1443631">
                <a:moveTo>
                  <a:pt x="36961" y="0"/>
                </a:moveTo>
                <a:lnTo>
                  <a:pt x="2228172" y="10745"/>
                </a:lnTo>
                <a:cubicBezTo>
                  <a:pt x="2230850" y="439656"/>
                  <a:pt x="2232723" y="651647"/>
                  <a:pt x="2220127" y="1443631"/>
                </a:cubicBezTo>
                <a:lnTo>
                  <a:pt x="40" y="988065"/>
                </a:lnTo>
                <a:cubicBezTo>
                  <a:pt x="-1448" y="706509"/>
                  <a:pt x="38449" y="281556"/>
                  <a:pt x="36961" y="0"/>
                </a:cubicBezTo>
                <a:close/>
              </a:path>
            </a:pathLst>
          </a:custGeom>
          <a:solidFill>
            <a:srgbClr val="71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gray">
          <a:xfrm rot="21421882">
            <a:off x="760624" y="662013"/>
            <a:ext cx="10318262" cy="4084637"/>
          </a:xfrm>
          <a:prstGeom prst="rect">
            <a:avLst/>
          </a:prstGeom>
          <a:solidFill>
            <a:srgbClr val="EC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7" name="Picture 29"/>
          <p:cNvPicPr>
            <a:picLocks noChangeAspect="1" noChangeArrowheads="1"/>
          </p:cNvPicPr>
          <p:nvPr userDrawn="1"/>
        </p:nvPicPr>
        <p:blipFill>
          <a:blip r:embed="rId2" cstate="print"/>
          <a:srcRect t="-1447" r="69861" b="39549"/>
          <a:stretch>
            <a:fillRect/>
          </a:stretch>
        </p:blipFill>
        <p:spPr bwMode="ltGray">
          <a:xfrm rot="16021882">
            <a:off x="7751658" y="-749096"/>
            <a:ext cx="1974850" cy="4536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93"/>
          <p:cNvGrpSpPr>
            <a:grpSpLocks/>
          </p:cNvGrpSpPr>
          <p:nvPr userDrawn="1"/>
        </p:nvGrpSpPr>
        <p:grpSpPr bwMode="auto">
          <a:xfrm rot="-271608">
            <a:off x="10627918" y="5992813"/>
            <a:ext cx="522423" cy="279400"/>
            <a:chOff x="6196013" y="2970213"/>
            <a:chExt cx="787400" cy="422275"/>
          </a:xfrm>
        </p:grpSpPr>
        <p:sp>
          <p:nvSpPr>
            <p:cNvPr id="9" name="Freeform 24"/>
            <p:cNvSpPr>
              <a:spLocks noEditPoints="1"/>
            </p:cNvSpPr>
            <p:nvPr userDrawn="1"/>
          </p:nvSpPr>
          <p:spPr bwMode="gray">
            <a:xfrm>
              <a:off x="6555860" y="3027838"/>
              <a:ext cx="251297" cy="292713"/>
            </a:xfrm>
            <a:custGeom>
              <a:avLst/>
              <a:gdLst>
                <a:gd name="T0" fmla="*/ 2147483647 w 51"/>
                <a:gd name="T1" fmla="*/ 2147483647 h 59"/>
                <a:gd name="T2" fmla="*/ 2147483647 w 51"/>
                <a:gd name="T3" fmla="*/ 0 h 59"/>
                <a:gd name="T4" fmla="*/ 2147483647 w 51"/>
                <a:gd name="T5" fmla="*/ 0 h 59"/>
                <a:gd name="T6" fmla="*/ 2147483647 w 51"/>
                <a:gd name="T7" fmla="*/ 2147483647 h 59"/>
                <a:gd name="T8" fmla="*/ 2147483647 w 51"/>
                <a:gd name="T9" fmla="*/ 2147483647 h 59"/>
                <a:gd name="T10" fmla="*/ 0 w 51"/>
                <a:gd name="T11" fmla="*/ 2147483647 h 59"/>
                <a:gd name="T12" fmla="*/ 0 w 51"/>
                <a:gd name="T13" fmla="*/ 2147483647 h 59"/>
                <a:gd name="T14" fmla="*/ 2147483647 w 51"/>
                <a:gd name="T15" fmla="*/ 2147483647 h 59"/>
                <a:gd name="T16" fmla="*/ 2147483647 w 51"/>
                <a:gd name="T17" fmla="*/ 2147483647 h 59"/>
                <a:gd name="T18" fmla="*/ 2147483647 w 51"/>
                <a:gd name="T19" fmla="*/ 2147483647 h 59"/>
                <a:gd name="T20" fmla="*/ 2147483647 w 51"/>
                <a:gd name="T21" fmla="*/ 2147483647 h 59"/>
                <a:gd name="T22" fmla="*/ 2147483647 w 51"/>
                <a:gd name="T23" fmla="*/ 2147483647 h 59"/>
                <a:gd name="T24" fmla="*/ 2147483647 w 51"/>
                <a:gd name="T25" fmla="*/ 2147483647 h 59"/>
                <a:gd name="T26" fmla="*/ 2147483647 w 51"/>
                <a:gd name="T27" fmla="*/ 2147483647 h 59"/>
                <a:gd name="T28" fmla="*/ 2147483647 w 51"/>
                <a:gd name="T29" fmla="*/ 2147483647 h 59"/>
                <a:gd name="T30" fmla="*/ 2147483647 w 51"/>
                <a:gd name="T31" fmla="*/ 2147483647 h 59"/>
                <a:gd name="T32" fmla="*/ 2147483647 w 51"/>
                <a:gd name="T33" fmla="*/ 2147483647 h 59"/>
                <a:gd name="T34" fmla="*/ 2147483647 w 51"/>
                <a:gd name="T35" fmla="*/ 2147483647 h 59"/>
                <a:gd name="T36" fmla="*/ 2147483647 w 51"/>
                <a:gd name="T37" fmla="*/ 2147483647 h 59"/>
                <a:gd name="T38" fmla="*/ 2147483647 w 51"/>
                <a:gd name="T39" fmla="*/ 2147483647 h 59"/>
                <a:gd name="T40" fmla="*/ 2147483647 w 51"/>
                <a:gd name="T41" fmla="*/ 2147483647 h 59"/>
                <a:gd name="T42" fmla="*/ 2147483647 w 51"/>
                <a:gd name="T43" fmla="*/ 2147483647 h 59"/>
                <a:gd name="T44" fmla="*/ 2147483647 w 51"/>
                <a:gd name="T45" fmla="*/ 2147483647 h 59"/>
                <a:gd name="T46" fmla="*/ 2147483647 w 51"/>
                <a:gd name="T47" fmla="*/ 2147483647 h 59"/>
                <a:gd name="T48" fmla="*/ 2147483647 w 51"/>
                <a:gd name="T49" fmla="*/ 2147483647 h 59"/>
                <a:gd name="T50" fmla="*/ 2147483647 w 51"/>
                <a:gd name="T51" fmla="*/ 2147483647 h 59"/>
                <a:gd name="T52" fmla="*/ 2147483647 w 51"/>
                <a:gd name="T53" fmla="*/ 2147483647 h 59"/>
                <a:gd name="T54" fmla="*/ 2147483647 w 51"/>
                <a:gd name="T55" fmla="*/ 2147483647 h 59"/>
                <a:gd name="T56" fmla="*/ 2147483647 w 51"/>
                <a:gd name="T57" fmla="*/ 2147483647 h 59"/>
                <a:gd name="T58" fmla="*/ 2147483647 w 51"/>
                <a:gd name="T59" fmla="*/ 2147483647 h 59"/>
                <a:gd name="T60" fmla="*/ 2147483647 w 51"/>
                <a:gd name="T61" fmla="*/ 2147483647 h 59"/>
                <a:gd name="T62" fmla="*/ 2147483647 w 51"/>
                <a:gd name="T63" fmla="*/ 2147483647 h 59"/>
                <a:gd name="T64" fmla="*/ 2147483647 w 51"/>
                <a:gd name="T65" fmla="*/ 2147483647 h 59"/>
                <a:gd name="T66" fmla="*/ 2147483647 w 51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1" h="59">
                  <a:moveTo>
                    <a:pt x="41" y="2"/>
                  </a:moveTo>
                  <a:cubicBezTo>
                    <a:pt x="40" y="1"/>
                    <a:pt x="39" y="0"/>
                    <a:pt x="3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1" y="1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1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1" y="59"/>
                    <a:pt x="12" y="59"/>
                    <a:pt x="1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59"/>
                    <a:pt x="40" y="59"/>
                    <a:pt x="41" y="58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49"/>
                    <a:pt x="51" y="48"/>
                    <a:pt x="51" y="46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2"/>
                    <a:pt x="50" y="10"/>
                    <a:pt x="49" y="9"/>
                  </a:cubicBezTo>
                  <a:lnTo>
                    <a:pt x="41" y="2"/>
                  </a:lnTo>
                  <a:close/>
                  <a:moveTo>
                    <a:pt x="40" y="44"/>
                  </a:moveTo>
                  <a:cubicBezTo>
                    <a:pt x="40" y="45"/>
                    <a:pt x="40" y="45"/>
                    <a:pt x="39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9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5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" name="Rectangle 25"/>
            <p:cNvSpPr>
              <a:spLocks noChangeArrowheads="1"/>
            </p:cNvSpPr>
            <p:nvPr userDrawn="1"/>
          </p:nvSpPr>
          <p:spPr bwMode="gray">
            <a:xfrm>
              <a:off x="6863063" y="3265676"/>
              <a:ext cx="59832" cy="5518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" name="Freeform 26"/>
            <p:cNvSpPr>
              <a:spLocks noEditPoints="1"/>
            </p:cNvSpPr>
            <p:nvPr userDrawn="1"/>
          </p:nvSpPr>
          <p:spPr bwMode="gray">
            <a:xfrm>
              <a:off x="6274874" y="3028370"/>
              <a:ext cx="220185" cy="292713"/>
            </a:xfrm>
            <a:custGeom>
              <a:avLst/>
              <a:gdLst>
                <a:gd name="T0" fmla="*/ 2147483647 w 45"/>
                <a:gd name="T1" fmla="*/ 2147483647 h 59"/>
                <a:gd name="T2" fmla="*/ 2147483647 w 45"/>
                <a:gd name="T3" fmla="*/ 0 h 59"/>
                <a:gd name="T4" fmla="*/ 0 w 45"/>
                <a:gd name="T5" fmla="*/ 0 h 59"/>
                <a:gd name="T6" fmla="*/ 0 w 45"/>
                <a:gd name="T7" fmla="*/ 2147483647 h 59"/>
                <a:gd name="T8" fmla="*/ 2147483647 w 45"/>
                <a:gd name="T9" fmla="*/ 2147483647 h 59"/>
                <a:gd name="T10" fmla="*/ 2147483647 w 45"/>
                <a:gd name="T11" fmla="*/ 2147483647 h 59"/>
                <a:gd name="T12" fmla="*/ 2147483647 w 45"/>
                <a:gd name="T13" fmla="*/ 2147483647 h 59"/>
                <a:gd name="T14" fmla="*/ 2147483647 w 45"/>
                <a:gd name="T15" fmla="*/ 2147483647 h 59"/>
                <a:gd name="T16" fmla="*/ 2147483647 w 45"/>
                <a:gd name="T17" fmla="*/ 2147483647 h 59"/>
                <a:gd name="T18" fmla="*/ 2147483647 w 45"/>
                <a:gd name="T19" fmla="*/ 2147483647 h 59"/>
                <a:gd name="T20" fmla="*/ 2147483647 w 45"/>
                <a:gd name="T21" fmla="*/ 2147483647 h 59"/>
                <a:gd name="T22" fmla="*/ 2147483647 w 45"/>
                <a:gd name="T23" fmla="*/ 2147483647 h 59"/>
                <a:gd name="T24" fmla="*/ 2147483647 w 45"/>
                <a:gd name="T25" fmla="*/ 2147483647 h 59"/>
                <a:gd name="T26" fmla="*/ 2147483647 w 45"/>
                <a:gd name="T27" fmla="*/ 2147483647 h 59"/>
                <a:gd name="T28" fmla="*/ 2147483647 w 45"/>
                <a:gd name="T29" fmla="*/ 2147483647 h 59"/>
                <a:gd name="T30" fmla="*/ 2147483647 w 45"/>
                <a:gd name="T31" fmla="*/ 2147483647 h 59"/>
                <a:gd name="T32" fmla="*/ 2147483647 w 45"/>
                <a:gd name="T33" fmla="*/ 2147483647 h 59"/>
                <a:gd name="T34" fmla="*/ 2147483647 w 45"/>
                <a:gd name="T35" fmla="*/ 2147483647 h 59"/>
                <a:gd name="T36" fmla="*/ 2147483647 w 45"/>
                <a:gd name="T37" fmla="*/ 2147483647 h 59"/>
                <a:gd name="T38" fmla="*/ 2147483647 w 45"/>
                <a:gd name="T39" fmla="*/ 2147483647 h 59"/>
                <a:gd name="T40" fmla="*/ 2147483647 w 45"/>
                <a:gd name="T41" fmla="*/ 2147483647 h 59"/>
                <a:gd name="T42" fmla="*/ 2147483647 w 45"/>
                <a:gd name="T43" fmla="*/ 2147483647 h 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5" h="59">
                  <a:moveTo>
                    <a:pt x="36" y="2"/>
                  </a:moveTo>
                  <a:cubicBezTo>
                    <a:pt x="35" y="1"/>
                    <a:pt x="33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3" y="59"/>
                    <a:pt x="35" y="59"/>
                    <a:pt x="36" y="58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49"/>
                    <a:pt x="45" y="48"/>
                    <a:pt x="45" y="46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0"/>
                    <a:pt x="44" y="9"/>
                  </a:cubicBezTo>
                  <a:lnTo>
                    <a:pt x="36" y="2"/>
                  </a:lnTo>
                  <a:close/>
                  <a:moveTo>
                    <a:pt x="35" y="44"/>
                  </a:moveTo>
                  <a:cubicBezTo>
                    <a:pt x="35" y="45"/>
                    <a:pt x="35" y="45"/>
                    <a:pt x="34" y="4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0"/>
                    <a:pt x="30" y="10"/>
                    <a:pt x="31" y="1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5"/>
                    <a:pt x="35" y="15"/>
                    <a:pt x="35" y="15"/>
                  </a:cubicBezTo>
                  <a:lnTo>
                    <a:pt x="35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" name="Freeform 27"/>
            <p:cNvSpPr>
              <a:spLocks noEditPoints="1"/>
            </p:cNvSpPr>
            <p:nvPr userDrawn="1"/>
          </p:nvSpPr>
          <p:spPr bwMode="gray">
            <a:xfrm>
              <a:off x="6196013" y="2970213"/>
              <a:ext cx="787400" cy="422275"/>
            </a:xfrm>
            <a:custGeom>
              <a:avLst/>
              <a:gdLst>
                <a:gd name="T0" fmla="*/ 0 w 160"/>
                <a:gd name="T1" fmla="*/ 2147483647 h 86"/>
                <a:gd name="T2" fmla="*/ 2147483647 w 160"/>
                <a:gd name="T3" fmla="*/ 2147483647 h 86"/>
                <a:gd name="T4" fmla="*/ 2147483647 w 160"/>
                <a:gd name="T5" fmla="*/ 0 h 86"/>
                <a:gd name="T6" fmla="*/ 0 w 160"/>
                <a:gd name="T7" fmla="*/ 0 h 86"/>
                <a:gd name="T8" fmla="*/ 0 w 160"/>
                <a:gd name="T9" fmla="*/ 2147483647 h 86"/>
                <a:gd name="T10" fmla="*/ 2147483647 w 160"/>
                <a:gd name="T11" fmla="*/ 2147483647 h 86"/>
                <a:gd name="T12" fmla="*/ 2147483647 w 160"/>
                <a:gd name="T13" fmla="*/ 2147483647 h 86"/>
                <a:gd name="T14" fmla="*/ 2147483647 w 160"/>
                <a:gd name="T15" fmla="*/ 2147483647 h 86"/>
                <a:gd name="T16" fmla="*/ 2147483647 w 160"/>
                <a:gd name="T17" fmla="*/ 2147483647 h 86"/>
                <a:gd name="T18" fmla="*/ 2147483647 w 160"/>
                <a:gd name="T19" fmla="*/ 2147483647 h 86"/>
                <a:gd name="T20" fmla="*/ 2147483647 w 160"/>
                <a:gd name="T21" fmla="*/ 2147483647 h 86"/>
                <a:gd name="T22" fmla="*/ 2147483647 w 160"/>
                <a:gd name="T23" fmla="*/ 2147483647 h 86"/>
                <a:gd name="T24" fmla="*/ 2147483647 w 160"/>
                <a:gd name="T25" fmla="*/ 2147483647 h 86"/>
                <a:gd name="T26" fmla="*/ 2147483647 w 160"/>
                <a:gd name="T27" fmla="*/ 2147483647 h 86"/>
                <a:gd name="T28" fmla="*/ 2147483647 w 160"/>
                <a:gd name="T29" fmla="*/ 2147483647 h 86"/>
                <a:gd name="T30" fmla="*/ 2147483647 w 160"/>
                <a:gd name="T31" fmla="*/ 2147483647 h 86"/>
                <a:gd name="T32" fmla="*/ 2147483647 w 160"/>
                <a:gd name="T33" fmla="*/ 2147483647 h 86"/>
                <a:gd name="T34" fmla="*/ 2147483647 w 160"/>
                <a:gd name="T35" fmla="*/ 2147483647 h 86"/>
                <a:gd name="T36" fmla="*/ 2147483647 w 160"/>
                <a:gd name="T37" fmla="*/ 2147483647 h 86"/>
                <a:gd name="T38" fmla="*/ 2147483647 w 160"/>
                <a:gd name="T39" fmla="*/ 2147483647 h 86"/>
                <a:gd name="T40" fmla="*/ 2147483647 w 160"/>
                <a:gd name="T41" fmla="*/ 2147483647 h 86"/>
                <a:gd name="T42" fmla="*/ 2147483647 w 160"/>
                <a:gd name="T43" fmla="*/ 2147483647 h 86"/>
                <a:gd name="T44" fmla="*/ 2147483647 w 160"/>
                <a:gd name="T45" fmla="*/ 2147483647 h 86"/>
                <a:gd name="T46" fmla="*/ 2147483647 w 160"/>
                <a:gd name="T47" fmla="*/ 2147483647 h 86"/>
                <a:gd name="T48" fmla="*/ 2147483647 w 160"/>
                <a:gd name="T49" fmla="*/ 2147483647 h 86"/>
                <a:gd name="T50" fmla="*/ 2147483647 w 160"/>
                <a:gd name="T51" fmla="*/ 2147483647 h 86"/>
                <a:gd name="T52" fmla="*/ 2147483647 w 160"/>
                <a:gd name="T53" fmla="*/ 2147483647 h 86"/>
                <a:gd name="T54" fmla="*/ 2147483647 w 160"/>
                <a:gd name="T55" fmla="*/ 2147483647 h 86"/>
                <a:gd name="T56" fmla="*/ 2147483647 w 160"/>
                <a:gd name="T57" fmla="*/ 2147483647 h 86"/>
                <a:gd name="T58" fmla="*/ 2147483647 w 160"/>
                <a:gd name="T59" fmla="*/ 2147483647 h 86"/>
                <a:gd name="T60" fmla="*/ 2147483647 w 160"/>
                <a:gd name="T61" fmla="*/ 2147483647 h 86"/>
                <a:gd name="T62" fmla="*/ 2147483647 w 160"/>
                <a:gd name="T63" fmla="*/ 2147483647 h 86"/>
                <a:gd name="T64" fmla="*/ 2147483647 w 160"/>
                <a:gd name="T65" fmla="*/ 2147483647 h 86"/>
                <a:gd name="T66" fmla="*/ 2147483647 w 160"/>
                <a:gd name="T67" fmla="*/ 2147483647 h 86"/>
                <a:gd name="T68" fmla="*/ 2147483647 w 160"/>
                <a:gd name="T69" fmla="*/ 2147483647 h 86"/>
                <a:gd name="T70" fmla="*/ 2147483647 w 160"/>
                <a:gd name="T71" fmla="*/ 2147483647 h 86"/>
                <a:gd name="T72" fmla="*/ 2147483647 w 160"/>
                <a:gd name="T73" fmla="*/ 2147483647 h 86"/>
                <a:gd name="T74" fmla="*/ 2147483647 w 160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60" h="86">
                  <a:moveTo>
                    <a:pt x="0" y="86"/>
                  </a:moveTo>
                  <a:cubicBezTo>
                    <a:pt x="160" y="86"/>
                    <a:pt x="160" y="86"/>
                    <a:pt x="160" y="86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61" y="59"/>
                  </a:moveTo>
                  <a:cubicBezTo>
                    <a:pt x="61" y="61"/>
                    <a:pt x="61" y="62"/>
                    <a:pt x="60" y="63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2"/>
                    <a:pt x="49" y="72"/>
                    <a:pt x="48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9" y="13"/>
                    <a:pt x="51" y="14"/>
                    <a:pt x="52" y="15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5"/>
                    <a:pt x="61" y="27"/>
                  </a:cubicBezTo>
                  <a:lnTo>
                    <a:pt x="61" y="59"/>
                  </a:lnTo>
                  <a:close/>
                  <a:moveTo>
                    <a:pt x="125" y="59"/>
                  </a:moveTo>
                  <a:cubicBezTo>
                    <a:pt x="125" y="61"/>
                    <a:pt x="124" y="62"/>
                    <a:pt x="123" y="63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4" y="72"/>
                    <a:pt x="113" y="72"/>
                    <a:pt x="111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6" y="72"/>
                    <a:pt x="85" y="72"/>
                    <a:pt x="83" y="71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5" y="62"/>
                    <a:pt x="74" y="61"/>
                    <a:pt x="74" y="59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5"/>
                    <a:pt x="75" y="23"/>
                    <a:pt x="76" y="22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5" y="14"/>
                    <a:pt x="86" y="13"/>
                    <a:pt x="88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3"/>
                    <a:pt x="114" y="14"/>
                    <a:pt x="115" y="15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24" y="23"/>
                    <a:pt x="125" y="25"/>
                    <a:pt x="125" y="27"/>
                  </a:cubicBezTo>
                  <a:lnTo>
                    <a:pt x="125" y="59"/>
                  </a:lnTo>
                  <a:close/>
                  <a:moveTo>
                    <a:pt x="148" y="72"/>
                  </a:moveTo>
                  <a:cubicBezTo>
                    <a:pt x="136" y="72"/>
                    <a:pt x="136" y="72"/>
                    <a:pt x="136" y="72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48" y="61"/>
                    <a:pt x="148" y="61"/>
                    <a:pt x="148" y="61"/>
                  </a:cubicBezTo>
                  <a:lnTo>
                    <a:pt x="148" y="72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" name="Freeform 28"/>
            <p:cNvSpPr>
              <a:spLocks/>
            </p:cNvSpPr>
            <p:nvPr userDrawn="1"/>
          </p:nvSpPr>
          <p:spPr bwMode="gray">
            <a:xfrm>
              <a:off x="6329910" y="3079039"/>
              <a:ext cx="117272" cy="191943"/>
            </a:xfrm>
            <a:custGeom>
              <a:avLst/>
              <a:gdLst>
                <a:gd name="T0" fmla="*/ 2147483647 w 24"/>
                <a:gd name="T1" fmla="*/ 2147483647 h 39"/>
                <a:gd name="T2" fmla="*/ 2147483647 w 24"/>
                <a:gd name="T3" fmla="*/ 0 h 39"/>
                <a:gd name="T4" fmla="*/ 0 w 24"/>
                <a:gd name="T5" fmla="*/ 0 h 39"/>
                <a:gd name="T6" fmla="*/ 0 w 24"/>
                <a:gd name="T7" fmla="*/ 2147483647 h 39"/>
                <a:gd name="T8" fmla="*/ 2147483647 w 24"/>
                <a:gd name="T9" fmla="*/ 2147483647 h 39"/>
                <a:gd name="T10" fmla="*/ 2147483647 w 24"/>
                <a:gd name="T11" fmla="*/ 2147483647 h 39"/>
                <a:gd name="T12" fmla="*/ 2147483647 w 24"/>
                <a:gd name="T13" fmla="*/ 2147483647 h 39"/>
                <a:gd name="T14" fmla="*/ 2147483647 w 24"/>
                <a:gd name="T15" fmla="*/ 2147483647 h 39"/>
                <a:gd name="T16" fmla="*/ 2147483647 w 24"/>
                <a:gd name="T17" fmla="*/ 2147483647 h 39"/>
                <a:gd name="T18" fmla="*/ 2147483647 w 24"/>
                <a:gd name="T19" fmla="*/ 2147483647 h 39"/>
                <a:gd name="T20" fmla="*/ 2147483647 w 24"/>
                <a:gd name="T21" fmla="*/ 2147483647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4" h="39">
                  <a:moveTo>
                    <a:pt x="20" y="1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9" y="39"/>
                    <a:pt x="19" y="39"/>
                    <a:pt x="20" y="3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5"/>
                    <a:pt x="24" y="35"/>
                    <a:pt x="24" y="3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3" y="4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" name="Freeform 29"/>
            <p:cNvSpPr>
              <a:spLocks/>
            </p:cNvSpPr>
            <p:nvPr userDrawn="1"/>
          </p:nvSpPr>
          <p:spPr bwMode="gray">
            <a:xfrm>
              <a:off x="6608328" y="3080520"/>
              <a:ext cx="143599" cy="191943"/>
            </a:xfrm>
            <a:custGeom>
              <a:avLst/>
              <a:gdLst>
                <a:gd name="T0" fmla="*/ 2147483647 w 29"/>
                <a:gd name="T1" fmla="*/ 2147483647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2147483647 h 39"/>
                <a:gd name="T8" fmla="*/ 0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0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2147483647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1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5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8" y="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961E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15" name="Group 100"/>
          <p:cNvGrpSpPr>
            <a:grpSpLocks/>
          </p:cNvGrpSpPr>
          <p:nvPr userDrawn="1"/>
        </p:nvGrpSpPr>
        <p:grpSpPr bwMode="auto">
          <a:xfrm rot="-271608">
            <a:off x="9835549" y="6046788"/>
            <a:ext cx="752671" cy="279400"/>
            <a:chOff x="4997450" y="2970213"/>
            <a:chExt cx="1135063" cy="422275"/>
          </a:xfrm>
        </p:grpSpPr>
        <p:sp>
          <p:nvSpPr>
            <p:cNvPr id="16" name="Freeform 19"/>
            <p:cNvSpPr>
              <a:spLocks/>
            </p:cNvSpPr>
            <p:nvPr userDrawn="1"/>
          </p:nvSpPr>
          <p:spPr bwMode="gray">
            <a:xfrm>
              <a:off x="5493768" y="3028740"/>
              <a:ext cx="227491" cy="292713"/>
            </a:xfrm>
            <a:custGeom>
              <a:avLst/>
              <a:gdLst>
                <a:gd name="T0" fmla="*/ 2147483647 w 142"/>
                <a:gd name="T1" fmla="*/ 2147483647 h 183"/>
                <a:gd name="T2" fmla="*/ 2147483647 w 142"/>
                <a:gd name="T3" fmla="*/ 2147483647 h 183"/>
                <a:gd name="T4" fmla="*/ 2147483647 w 142"/>
                <a:gd name="T5" fmla="*/ 0 h 183"/>
                <a:gd name="T6" fmla="*/ 0 w 142"/>
                <a:gd name="T7" fmla="*/ 0 h 183"/>
                <a:gd name="T8" fmla="*/ 0 w 142"/>
                <a:gd name="T9" fmla="*/ 2147483647 h 183"/>
                <a:gd name="T10" fmla="*/ 2147483647 w 142"/>
                <a:gd name="T11" fmla="*/ 2147483647 h 183"/>
                <a:gd name="T12" fmla="*/ 2147483647 w 142"/>
                <a:gd name="T13" fmla="*/ 2147483647 h 183"/>
                <a:gd name="T14" fmla="*/ 2147483647 w 142"/>
                <a:gd name="T15" fmla="*/ 2147483647 h 183"/>
                <a:gd name="T16" fmla="*/ 2147483647 w 142"/>
                <a:gd name="T17" fmla="*/ 2147483647 h 183"/>
                <a:gd name="T18" fmla="*/ 2147483647 w 142"/>
                <a:gd name="T19" fmla="*/ 2147483647 h 183"/>
                <a:gd name="T20" fmla="*/ 2147483647 w 142"/>
                <a:gd name="T21" fmla="*/ 0 h 183"/>
                <a:gd name="T22" fmla="*/ 2147483647 w 142"/>
                <a:gd name="T23" fmla="*/ 0 h 183"/>
                <a:gd name="T24" fmla="*/ 2147483647 w 142"/>
                <a:gd name="T25" fmla="*/ 2147483647 h 1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2" h="183">
                  <a:moveTo>
                    <a:pt x="108" y="77"/>
                  </a:moveTo>
                  <a:lnTo>
                    <a:pt x="34" y="77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83"/>
                  </a:lnTo>
                  <a:lnTo>
                    <a:pt x="34" y="183"/>
                  </a:lnTo>
                  <a:lnTo>
                    <a:pt x="34" y="108"/>
                  </a:lnTo>
                  <a:lnTo>
                    <a:pt x="108" y="108"/>
                  </a:lnTo>
                  <a:lnTo>
                    <a:pt x="108" y="183"/>
                  </a:lnTo>
                  <a:lnTo>
                    <a:pt x="142" y="183"/>
                  </a:lnTo>
                  <a:lnTo>
                    <a:pt x="142" y="0"/>
                  </a:lnTo>
                  <a:lnTo>
                    <a:pt x="108" y="0"/>
                  </a:lnTo>
                  <a:lnTo>
                    <a:pt x="108" y="7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" name="Freeform 20"/>
            <p:cNvSpPr>
              <a:spLocks/>
            </p:cNvSpPr>
            <p:nvPr userDrawn="1"/>
          </p:nvSpPr>
          <p:spPr bwMode="gray">
            <a:xfrm>
              <a:off x="5085663" y="3028066"/>
              <a:ext cx="359197" cy="292713"/>
            </a:xfrm>
            <a:custGeom>
              <a:avLst/>
              <a:gdLst>
                <a:gd name="T0" fmla="*/ 2147483647 w 226"/>
                <a:gd name="T1" fmla="*/ 2147483647 h 183"/>
                <a:gd name="T2" fmla="*/ 2147483647 w 226"/>
                <a:gd name="T3" fmla="*/ 0 h 183"/>
                <a:gd name="T4" fmla="*/ 2147483647 w 226"/>
                <a:gd name="T5" fmla="*/ 0 h 183"/>
                <a:gd name="T6" fmla="*/ 2147483647 w 226"/>
                <a:gd name="T7" fmla="*/ 2147483647 h 183"/>
                <a:gd name="T8" fmla="*/ 2147483647 w 226"/>
                <a:gd name="T9" fmla="*/ 0 h 183"/>
                <a:gd name="T10" fmla="*/ 0 w 226"/>
                <a:gd name="T11" fmla="*/ 0 h 183"/>
                <a:gd name="T12" fmla="*/ 2147483647 w 226"/>
                <a:gd name="T13" fmla="*/ 2147483647 h 183"/>
                <a:gd name="T14" fmla="*/ 2147483647 w 226"/>
                <a:gd name="T15" fmla="*/ 2147483647 h 183"/>
                <a:gd name="T16" fmla="*/ 2147483647 w 226"/>
                <a:gd name="T17" fmla="*/ 2147483647 h 183"/>
                <a:gd name="T18" fmla="*/ 2147483647 w 226"/>
                <a:gd name="T19" fmla="*/ 2147483647 h 183"/>
                <a:gd name="T20" fmla="*/ 2147483647 w 226"/>
                <a:gd name="T21" fmla="*/ 2147483647 h 183"/>
                <a:gd name="T22" fmla="*/ 2147483647 w 226"/>
                <a:gd name="T23" fmla="*/ 0 h 183"/>
                <a:gd name="T24" fmla="*/ 2147483647 w 226"/>
                <a:gd name="T25" fmla="*/ 0 h 183"/>
                <a:gd name="T26" fmla="*/ 2147483647 w 226"/>
                <a:gd name="T27" fmla="*/ 2147483647 h 18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26" h="183">
                  <a:moveTo>
                    <a:pt x="164" y="149"/>
                  </a:moveTo>
                  <a:lnTo>
                    <a:pt x="136" y="0"/>
                  </a:lnTo>
                  <a:lnTo>
                    <a:pt x="89" y="0"/>
                  </a:lnTo>
                  <a:lnTo>
                    <a:pt x="61" y="149"/>
                  </a:lnTo>
                  <a:lnTo>
                    <a:pt x="31" y="0"/>
                  </a:lnTo>
                  <a:lnTo>
                    <a:pt x="0" y="0"/>
                  </a:lnTo>
                  <a:lnTo>
                    <a:pt x="40" y="183"/>
                  </a:lnTo>
                  <a:lnTo>
                    <a:pt x="83" y="183"/>
                  </a:lnTo>
                  <a:lnTo>
                    <a:pt x="111" y="40"/>
                  </a:lnTo>
                  <a:lnTo>
                    <a:pt x="142" y="183"/>
                  </a:lnTo>
                  <a:lnTo>
                    <a:pt x="185" y="183"/>
                  </a:lnTo>
                  <a:lnTo>
                    <a:pt x="226" y="0"/>
                  </a:lnTo>
                  <a:lnTo>
                    <a:pt x="192" y="0"/>
                  </a:lnTo>
                  <a:lnTo>
                    <a:pt x="164" y="14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8" name="Freeform 21"/>
            <p:cNvSpPr>
              <a:spLocks noEditPoints="1"/>
            </p:cNvSpPr>
            <p:nvPr userDrawn="1"/>
          </p:nvSpPr>
          <p:spPr bwMode="gray">
            <a:xfrm>
              <a:off x="5777308" y="3028114"/>
              <a:ext cx="251437" cy="292713"/>
            </a:xfrm>
            <a:custGeom>
              <a:avLst/>
              <a:gdLst>
                <a:gd name="T0" fmla="*/ 2147483647 w 51"/>
                <a:gd name="T1" fmla="*/ 2147483647 h 59"/>
                <a:gd name="T2" fmla="*/ 2147483647 w 51"/>
                <a:gd name="T3" fmla="*/ 0 h 59"/>
                <a:gd name="T4" fmla="*/ 2147483647 w 51"/>
                <a:gd name="T5" fmla="*/ 0 h 59"/>
                <a:gd name="T6" fmla="*/ 2147483647 w 51"/>
                <a:gd name="T7" fmla="*/ 2147483647 h 59"/>
                <a:gd name="T8" fmla="*/ 2147483647 w 51"/>
                <a:gd name="T9" fmla="*/ 2147483647 h 59"/>
                <a:gd name="T10" fmla="*/ 0 w 51"/>
                <a:gd name="T11" fmla="*/ 2147483647 h 59"/>
                <a:gd name="T12" fmla="*/ 0 w 51"/>
                <a:gd name="T13" fmla="*/ 2147483647 h 59"/>
                <a:gd name="T14" fmla="*/ 2147483647 w 51"/>
                <a:gd name="T15" fmla="*/ 2147483647 h 59"/>
                <a:gd name="T16" fmla="*/ 2147483647 w 51"/>
                <a:gd name="T17" fmla="*/ 2147483647 h 59"/>
                <a:gd name="T18" fmla="*/ 2147483647 w 51"/>
                <a:gd name="T19" fmla="*/ 2147483647 h 59"/>
                <a:gd name="T20" fmla="*/ 2147483647 w 51"/>
                <a:gd name="T21" fmla="*/ 2147483647 h 59"/>
                <a:gd name="T22" fmla="*/ 2147483647 w 51"/>
                <a:gd name="T23" fmla="*/ 2147483647 h 59"/>
                <a:gd name="T24" fmla="*/ 2147483647 w 51"/>
                <a:gd name="T25" fmla="*/ 2147483647 h 59"/>
                <a:gd name="T26" fmla="*/ 2147483647 w 51"/>
                <a:gd name="T27" fmla="*/ 2147483647 h 59"/>
                <a:gd name="T28" fmla="*/ 2147483647 w 51"/>
                <a:gd name="T29" fmla="*/ 2147483647 h 59"/>
                <a:gd name="T30" fmla="*/ 2147483647 w 51"/>
                <a:gd name="T31" fmla="*/ 2147483647 h 59"/>
                <a:gd name="T32" fmla="*/ 2147483647 w 51"/>
                <a:gd name="T33" fmla="*/ 2147483647 h 59"/>
                <a:gd name="T34" fmla="*/ 2147483647 w 51"/>
                <a:gd name="T35" fmla="*/ 2147483647 h 59"/>
                <a:gd name="T36" fmla="*/ 2147483647 w 51"/>
                <a:gd name="T37" fmla="*/ 2147483647 h 59"/>
                <a:gd name="T38" fmla="*/ 2147483647 w 51"/>
                <a:gd name="T39" fmla="*/ 2147483647 h 59"/>
                <a:gd name="T40" fmla="*/ 2147483647 w 51"/>
                <a:gd name="T41" fmla="*/ 2147483647 h 59"/>
                <a:gd name="T42" fmla="*/ 2147483647 w 51"/>
                <a:gd name="T43" fmla="*/ 2147483647 h 59"/>
                <a:gd name="T44" fmla="*/ 2147483647 w 51"/>
                <a:gd name="T45" fmla="*/ 2147483647 h 59"/>
                <a:gd name="T46" fmla="*/ 2147483647 w 51"/>
                <a:gd name="T47" fmla="*/ 2147483647 h 59"/>
                <a:gd name="T48" fmla="*/ 2147483647 w 51"/>
                <a:gd name="T49" fmla="*/ 2147483647 h 59"/>
                <a:gd name="T50" fmla="*/ 2147483647 w 51"/>
                <a:gd name="T51" fmla="*/ 2147483647 h 59"/>
                <a:gd name="T52" fmla="*/ 2147483647 w 51"/>
                <a:gd name="T53" fmla="*/ 2147483647 h 59"/>
                <a:gd name="T54" fmla="*/ 2147483647 w 51"/>
                <a:gd name="T55" fmla="*/ 2147483647 h 59"/>
                <a:gd name="T56" fmla="*/ 2147483647 w 51"/>
                <a:gd name="T57" fmla="*/ 2147483647 h 59"/>
                <a:gd name="T58" fmla="*/ 2147483647 w 51"/>
                <a:gd name="T59" fmla="*/ 2147483647 h 59"/>
                <a:gd name="T60" fmla="*/ 2147483647 w 51"/>
                <a:gd name="T61" fmla="*/ 2147483647 h 59"/>
                <a:gd name="T62" fmla="*/ 2147483647 w 51"/>
                <a:gd name="T63" fmla="*/ 2147483647 h 59"/>
                <a:gd name="T64" fmla="*/ 2147483647 w 51"/>
                <a:gd name="T65" fmla="*/ 2147483647 h 59"/>
                <a:gd name="T66" fmla="*/ 2147483647 w 51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1" h="59">
                  <a:moveTo>
                    <a:pt x="42" y="2"/>
                  </a:moveTo>
                  <a:cubicBezTo>
                    <a:pt x="40" y="1"/>
                    <a:pt x="39" y="0"/>
                    <a:pt x="3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1" y="1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1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1" y="59"/>
                    <a:pt x="12" y="59"/>
                    <a:pt x="14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59"/>
                    <a:pt x="40" y="59"/>
                    <a:pt x="42" y="58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49"/>
                    <a:pt x="51" y="48"/>
                    <a:pt x="51" y="46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2"/>
                    <a:pt x="50" y="10"/>
                    <a:pt x="49" y="9"/>
                  </a:cubicBezTo>
                  <a:lnTo>
                    <a:pt x="42" y="2"/>
                  </a:lnTo>
                  <a:close/>
                  <a:moveTo>
                    <a:pt x="40" y="44"/>
                  </a:moveTo>
                  <a:cubicBezTo>
                    <a:pt x="40" y="45"/>
                    <a:pt x="40" y="45"/>
                    <a:pt x="40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9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1" y="45"/>
                    <a:pt x="11" y="45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2" y="1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9" name="Freeform 22"/>
            <p:cNvSpPr>
              <a:spLocks noEditPoints="1"/>
            </p:cNvSpPr>
            <p:nvPr userDrawn="1"/>
          </p:nvSpPr>
          <p:spPr bwMode="gray">
            <a:xfrm>
              <a:off x="4997450" y="2970213"/>
              <a:ext cx="1135063" cy="422275"/>
            </a:xfrm>
            <a:custGeom>
              <a:avLst/>
              <a:gdLst>
                <a:gd name="T0" fmla="*/ 0 w 231"/>
                <a:gd name="T1" fmla="*/ 2147483647 h 86"/>
                <a:gd name="T2" fmla="*/ 2147483647 w 231"/>
                <a:gd name="T3" fmla="*/ 2147483647 h 86"/>
                <a:gd name="T4" fmla="*/ 2147483647 w 231"/>
                <a:gd name="T5" fmla="*/ 0 h 86"/>
                <a:gd name="T6" fmla="*/ 0 w 231"/>
                <a:gd name="T7" fmla="*/ 0 h 86"/>
                <a:gd name="T8" fmla="*/ 0 w 231"/>
                <a:gd name="T9" fmla="*/ 2147483647 h 86"/>
                <a:gd name="T10" fmla="*/ 2147483647 w 231"/>
                <a:gd name="T11" fmla="*/ 2147483647 h 86"/>
                <a:gd name="T12" fmla="*/ 2147483647 w 231"/>
                <a:gd name="T13" fmla="*/ 2147483647 h 86"/>
                <a:gd name="T14" fmla="*/ 2147483647 w 231"/>
                <a:gd name="T15" fmla="*/ 2147483647 h 86"/>
                <a:gd name="T16" fmla="*/ 2147483647 w 231"/>
                <a:gd name="T17" fmla="*/ 2147483647 h 86"/>
                <a:gd name="T18" fmla="*/ 2147483647 w 231"/>
                <a:gd name="T19" fmla="*/ 2147483647 h 86"/>
                <a:gd name="T20" fmla="*/ 2147483647 w 231"/>
                <a:gd name="T21" fmla="*/ 2147483647 h 86"/>
                <a:gd name="T22" fmla="*/ 2147483647 w 231"/>
                <a:gd name="T23" fmla="*/ 2147483647 h 86"/>
                <a:gd name="T24" fmla="*/ 2147483647 w 231"/>
                <a:gd name="T25" fmla="*/ 2147483647 h 86"/>
                <a:gd name="T26" fmla="*/ 2147483647 w 231"/>
                <a:gd name="T27" fmla="*/ 2147483647 h 86"/>
                <a:gd name="T28" fmla="*/ 2147483647 w 231"/>
                <a:gd name="T29" fmla="*/ 2147483647 h 86"/>
                <a:gd name="T30" fmla="*/ 2147483647 w 231"/>
                <a:gd name="T31" fmla="*/ 2147483647 h 86"/>
                <a:gd name="T32" fmla="*/ 2147483647 w 231"/>
                <a:gd name="T33" fmla="*/ 2147483647 h 86"/>
                <a:gd name="T34" fmla="*/ 2147483647 w 231"/>
                <a:gd name="T35" fmla="*/ 2147483647 h 86"/>
                <a:gd name="T36" fmla="*/ 2147483647 w 231"/>
                <a:gd name="T37" fmla="*/ 2147483647 h 86"/>
                <a:gd name="T38" fmla="*/ 2147483647 w 231"/>
                <a:gd name="T39" fmla="*/ 2147483647 h 86"/>
                <a:gd name="T40" fmla="*/ 2147483647 w 231"/>
                <a:gd name="T41" fmla="*/ 2147483647 h 86"/>
                <a:gd name="T42" fmla="*/ 2147483647 w 231"/>
                <a:gd name="T43" fmla="*/ 2147483647 h 86"/>
                <a:gd name="T44" fmla="*/ 2147483647 w 231"/>
                <a:gd name="T45" fmla="*/ 2147483647 h 86"/>
                <a:gd name="T46" fmla="*/ 2147483647 w 231"/>
                <a:gd name="T47" fmla="*/ 2147483647 h 86"/>
                <a:gd name="T48" fmla="*/ 2147483647 w 231"/>
                <a:gd name="T49" fmla="*/ 2147483647 h 86"/>
                <a:gd name="T50" fmla="*/ 2147483647 w 231"/>
                <a:gd name="T51" fmla="*/ 2147483647 h 86"/>
                <a:gd name="T52" fmla="*/ 2147483647 w 231"/>
                <a:gd name="T53" fmla="*/ 2147483647 h 86"/>
                <a:gd name="T54" fmla="*/ 2147483647 w 231"/>
                <a:gd name="T55" fmla="*/ 2147483647 h 86"/>
                <a:gd name="T56" fmla="*/ 2147483647 w 231"/>
                <a:gd name="T57" fmla="*/ 2147483647 h 86"/>
                <a:gd name="T58" fmla="*/ 2147483647 w 231"/>
                <a:gd name="T59" fmla="*/ 2147483647 h 86"/>
                <a:gd name="T60" fmla="*/ 2147483647 w 231"/>
                <a:gd name="T61" fmla="*/ 2147483647 h 86"/>
                <a:gd name="T62" fmla="*/ 2147483647 w 231"/>
                <a:gd name="T63" fmla="*/ 2147483647 h 86"/>
                <a:gd name="T64" fmla="*/ 2147483647 w 231"/>
                <a:gd name="T65" fmla="*/ 2147483647 h 86"/>
                <a:gd name="T66" fmla="*/ 2147483647 w 231"/>
                <a:gd name="T67" fmla="*/ 2147483647 h 86"/>
                <a:gd name="T68" fmla="*/ 2147483647 w 231"/>
                <a:gd name="T69" fmla="*/ 2147483647 h 86"/>
                <a:gd name="T70" fmla="*/ 2147483647 w 231"/>
                <a:gd name="T71" fmla="*/ 2147483647 h 86"/>
                <a:gd name="T72" fmla="*/ 2147483647 w 231"/>
                <a:gd name="T73" fmla="*/ 2147483647 h 86"/>
                <a:gd name="T74" fmla="*/ 2147483647 w 231"/>
                <a:gd name="T75" fmla="*/ 2147483647 h 86"/>
                <a:gd name="T76" fmla="*/ 2147483647 w 231"/>
                <a:gd name="T77" fmla="*/ 2147483647 h 86"/>
                <a:gd name="T78" fmla="*/ 2147483647 w 231"/>
                <a:gd name="T79" fmla="*/ 2147483647 h 86"/>
                <a:gd name="T80" fmla="*/ 2147483647 w 231"/>
                <a:gd name="T81" fmla="*/ 2147483647 h 86"/>
                <a:gd name="T82" fmla="*/ 2147483647 w 231"/>
                <a:gd name="T83" fmla="*/ 2147483647 h 86"/>
                <a:gd name="T84" fmla="*/ 2147483647 w 231"/>
                <a:gd name="T85" fmla="*/ 2147483647 h 86"/>
                <a:gd name="T86" fmla="*/ 2147483647 w 231"/>
                <a:gd name="T87" fmla="*/ 2147483647 h 86"/>
                <a:gd name="T88" fmla="*/ 2147483647 w 231"/>
                <a:gd name="T89" fmla="*/ 2147483647 h 86"/>
                <a:gd name="T90" fmla="*/ 2147483647 w 231"/>
                <a:gd name="T91" fmla="*/ 2147483647 h 86"/>
                <a:gd name="T92" fmla="*/ 2147483647 w 231"/>
                <a:gd name="T93" fmla="*/ 2147483647 h 86"/>
                <a:gd name="T94" fmla="*/ 2147483647 w 231"/>
                <a:gd name="T95" fmla="*/ 2147483647 h 86"/>
                <a:gd name="T96" fmla="*/ 2147483647 w 231"/>
                <a:gd name="T97" fmla="*/ 2147483647 h 8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31" h="86">
                  <a:moveTo>
                    <a:pt x="0" y="86"/>
                  </a:moveTo>
                  <a:cubicBezTo>
                    <a:pt x="231" y="86"/>
                    <a:pt x="231" y="86"/>
                    <a:pt x="231" y="86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78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91" y="13"/>
                    <a:pt x="91" y="13"/>
                    <a:pt x="91" y="13"/>
                  </a:cubicBezTo>
                  <a:lnTo>
                    <a:pt x="78" y="72"/>
                  </a:lnTo>
                  <a:close/>
                  <a:moveTo>
                    <a:pt x="148" y="72"/>
                  </a:moveTo>
                  <a:cubicBezTo>
                    <a:pt x="137" y="72"/>
                    <a:pt x="137" y="72"/>
                    <a:pt x="137" y="72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48" y="13"/>
                    <a:pt x="148" y="13"/>
                    <a:pt x="148" y="13"/>
                  </a:cubicBezTo>
                  <a:lnTo>
                    <a:pt x="148" y="72"/>
                  </a:lnTo>
                  <a:close/>
                  <a:moveTo>
                    <a:pt x="210" y="59"/>
                  </a:moveTo>
                  <a:cubicBezTo>
                    <a:pt x="210" y="61"/>
                    <a:pt x="209" y="62"/>
                    <a:pt x="208" y="6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9" y="72"/>
                    <a:pt x="198" y="72"/>
                    <a:pt x="196" y="72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1" y="72"/>
                    <a:pt x="170" y="72"/>
                    <a:pt x="168" y="71"/>
                  </a:cubicBezTo>
                  <a:cubicBezTo>
                    <a:pt x="161" y="63"/>
                    <a:pt x="161" y="63"/>
                    <a:pt x="161" y="63"/>
                  </a:cubicBezTo>
                  <a:cubicBezTo>
                    <a:pt x="160" y="62"/>
                    <a:pt x="159" y="61"/>
                    <a:pt x="159" y="59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59" y="25"/>
                    <a:pt x="160" y="23"/>
                    <a:pt x="161" y="22"/>
                  </a:cubicBezTo>
                  <a:cubicBezTo>
                    <a:pt x="168" y="15"/>
                    <a:pt x="168" y="15"/>
                    <a:pt x="168" y="15"/>
                  </a:cubicBezTo>
                  <a:cubicBezTo>
                    <a:pt x="170" y="14"/>
                    <a:pt x="171" y="13"/>
                    <a:pt x="173" y="13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8" y="13"/>
                    <a:pt x="199" y="14"/>
                    <a:pt x="201" y="15"/>
                  </a:cubicBezTo>
                  <a:cubicBezTo>
                    <a:pt x="208" y="22"/>
                    <a:pt x="208" y="22"/>
                    <a:pt x="208" y="22"/>
                  </a:cubicBezTo>
                  <a:cubicBezTo>
                    <a:pt x="209" y="23"/>
                    <a:pt x="210" y="25"/>
                    <a:pt x="210" y="27"/>
                  </a:cubicBezTo>
                  <a:lnTo>
                    <a:pt x="210" y="59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0" name="Freeform 23"/>
            <p:cNvSpPr>
              <a:spLocks/>
            </p:cNvSpPr>
            <p:nvPr userDrawn="1"/>
          </p:nvSpPr>
          <p:spPr bwMode="gray">
            <a:xfrm>
              <a:off x="5832384" y="3078499"/>
              <a:ext cx="141285" cy="191943"/>
            </a:xfrm>
            <a:custGeom>
              <a:avLst/>
              <a:gdLst>
                <a:gd name="T0" fmla="*/ 2147483647 w 29"/>
                <a:gd name="T1" fmla="*/ 2147483647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2147483647 h 39"/>
                <a:gd name="T8" fmla="*/ 2147483647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2147483647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2147483647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1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1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21" name="Group 106"/>
          <p:cNvGrpSpPr>
            <a:grpSpLocks/>
          </p:cNvGrpSpPr>
          <p:nvPr userDrawn="1"/>
        </p:nvGrpSpPr>
        <p:grpSpPr bwMode="auto">
          <a:xfrm rot="-271608">
            <a:off x="9683109" y="5716588"/>
            <a:ext cx="1006737" cy="284162"/>
            <a:chOff x="4791075" y="2478088"/>
            <a:chExt cx="1519238" cy="428625"/>
          </a:xfrm>
        </p:grpSpPr>
        <p:sp>
          <p:nvSpPr>
            <p:cNvPr id="22" name="Freeform 12"/>
            <p:cNvSpPr>
              <a:spLocks noEditPoints="1"/>
            </p:cNvSpPr>
            <p:nvPr userDrawn="1"/>
          </p:nvSpPr>
          <p:spPr bwMode="gray">
            <a:xfrm>
              <a:off x="5414147" y="2546490"/>
              <a:ext cx="246817" cy="289742"/>
            </a:xfrm>
            <a:custGeom>
              <a:avLst/>
              <a:gdLst>
                <a:gd name="T0" fmla="*/ 2147483647 w 50"/>
                <a:gd name="T1" fmla="*/ 2147483647 h 59"/>
                <a:gd name="T2" fmla="*/ 2147483647 w 50"/>
                <a:gd name="T3" fmla="*/ 0 h 59"/>
                <a:gd name="T4" fmla="*/ 2147483647 w 50"/>
                <a:gd name="T5" fmla="*/ 0 h 59"/>
                <a:gd name="T6" fmla="*/ 2147483647 w 50"/>
                <a:gd name="T7" fmla="*/ 2147483647 h 59"/>
                <a:gd name="T8" fmla="*/ 2147483647 w 50"/>
                <a:gd name="T9" fmla="*/ 2147483647 h 59"/>
                <a:gd name="T10" fmla="*/ 0 w 50"/>
                <a:gd name="T11" fmla="*/ 2147483647 h 59"/>
                <a:gd name="T12" fmla="*/ 0 w 50"/>
                <a:gd name="T13" fmla="*/ 2147483647 h 59"/>
                <a:gd name="T14" fmla="*/ 2147483647 w 50"/>
                <a:gd name="T15" fmla="*/ 2147483647 h 59"/>
                <a:gd name="T16" fmla="*/ 2147483647 w 50"/>
                <a:gd name="T17" fmla="*/ 2147483647 h 59"/>
                <a:gd name="T18" fmla="*/ 2147483647 w 50"/>
                <a:gd name="T19" fmla="*/ 2147483647 h 59"/>
                <a:gd name="T20" fmla="*/ 2147483647 w 50"/>
                <a:gd name="T21" fmla="*/ 2147483647 h 59"/>
                <a:gd name="T22" fmla="*/ 2147483647 w 50"/>
                <a:gd name="T23" fmla="*/ 2147483647 h 59"/>
                <a:gd name="T24" fmla="*/ 2147483647 w 50"/>
                <a:gd name="T25" fmla="*/ 2147483647 h 59"/>
                <a:gd name="T26" fmla="*/ 2147483647 w 50"/>
                <a:gd name="T27" fmla="*/ 2147483647 h 59"/>
                <a:gd name="T28" fmla="*/ 2147483647 w 50"/>
                <a:gd name="T29" fmla="*/ 2147483647 h 59"/>
                <a:gd name="T30" fmla="*/ 2147483647 w 50"/>
                <a:gd name="T31" fmla="*/ 2147483647 h 59"/>
                <a:gd name="T32" fmla="*/ 2147483647 w 50"/>
                <a:gd name="T33" fmla="*/ 2147483647 h 59"/>
                <a:gd name="T34" fmla="*/ 2147483647 w 50"/>
                <a:gd name="T35" fmla="*/ 2147483647 h 59"/>
                <a:gd name="T36" fmla="*/ 2147483647 w 50"/>
                <a:gd name="T37" fmla="*/ 2147483647 h 59"/>
                <a:gd name="T38" fmla="*/ 2147483647 w 50"/>
                <a:gd name="T39" fmla="*/ 2147483647 h 59"/>
                <a:gd name="T40" fmla="*/ 2147483647 w 50"/>
                <a:gd name="T41" fmla="*/ 2147483647 h 59"/>
                <a:gd name="T42" fmla="*/ 2147483647 w 50"/>
                <a:gd name="T43" fmla="*/ 2147483647 h 59"/>
                <a:gd name="T44" fmla="*/ 2147483647 w 50"/>
                <a:gd name="T45" fmla="*/ 2147483647 h 59"/>
                <a:gd name="T46" fmla="*/ 2147483647 w 50"/>
                <a:gd name="T47" fmla="*/ 2147483647 h 59"/>
                <a:gd name="T48" fmla="*/ 2147483647 w 50"/>
                <a:gd name="T49" fmla="*/ 2147483647 h 59"/>
                <a:gd name="T50" fmla="*/ 2147483647 w 50"/>
                <a:gd name="T51" fmla="*/ 2147483647 h 59"/>
                <a:gd name="T52" fmla="*/ 2147483647 w 50"/>
                <a:gd name="T53" fmla="*/ 2147483647 h 59"/>
                <a:gd name="T54" fmla="*/ 2147483647 w 50"/>
                <a:gd name="T55" fmla="*/ 2147483647 h 59"/>
                <a:gd name="T56" fmla="*/ 2147483647 w 50"/>
                <a:gd name="T57" fmla="*/ 2147483647 h 59"/>
                <a:gd name="T58" fmla="*/ 2147483647 w 50"/>
                <a:gd name="T59" fmla="*/ 2147483647 h 59"/>
                <a:gd name="T60" fmla="*/ 2147483647 w 50"/>
                <a:gd name="T61" fmla="*/ 2147483647 h 59"/>
                <a:gd name="T62" fmla="*/ 2147483647 w 50"/>
                <a:gd name="T63" fmla="*/ 2147483647 h 59"/>
                <a:gd name="T64" fmla="*/ 2147483647 w 50"/>
                <a:gd name="T65" fmla="*/ 2147483647 h 59"/>
                <a:gd name="T66" fmla="*/ 2147483647 w 50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0" h="59">
                  <a:moveTo>
                    <a:pt x="41" y="2"/>
                  </a:moveTo>
                  <a:cubicBezTo>
                    <a:pt x="40" y="0"/>
                    <a:pt x="38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0" y="0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2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9"/>
                    <a:pt x="2" y="50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8"/>
                    <a:pt x="12" y="59"/>
                    <a:pt x="13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8" y="59"/>
                    <a:pt x="40" y="58"/>
                    <a:pt x="41" y="5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7"/>
                    <a:pt x="50" y="45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2"/>
                    <a:pt x="50" y="10"/>
                    <a:pt x="48" y="9"/>
                  </a:cubicBezTo>
                  <a:lnTo>
                    <a:pt x="41" y="2"/>
                  </a:lnTo>
                  <a:close/>
                  <a:moveTo>
                    <a:pt x="40" y="44"/>
                  </a:moveTo>
                  <a:cubicBezTo>
                    <a:pt x="40" y="44"/>
                    <a:pt x="40" y="45"/>
                    <a:pt x="39" y="45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8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4"/>
                    <a:pt x="11" y="4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4"/>
                    <a:pt x="11" y="1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0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4"/>
                    <a:pt x="40" y="15"/>
                    <a:pt x="40" y="15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gray">
            <a:xfrm>
              <a:off x="4858969" y="2544856"/>
              <a:ext cx="222853" cy="289742"/>
            </a:xfrm>
            <a:custGeom>
              <a:avLst/>
              <a:gdLst>
                <a:gd name="T0" fmla="*/ 0 w 140"/>
                <a:gd name="T1" fmla="*/ 2147483647 h 182"/>
                <a:gd name="T2" fmla="*/ 2147483647 w 140"/>
                <a:gd name="T3" fmla="*/ 2147483647 h 182"/>
                <a:gd name="T4" fmla="*/ 2147483647 w 140"/>
                <a:gd name="T5" fmla="*/ 2147483647 h 182"/>
                <a:gd name="T6" fmla="*/ 2147483647 w 140"/>
                <a:gd name="T7" fmla="*/ 2147483647 h 182"/>
                <a:gd name="T8" fmla="*/ 2147483647 w 140"/>
                <a:gd name="T9" fmla="*/ 2147483647 h 182"/>
                <a:gd name="T10" fmla="*/ 2147483647 w 140"/>
                <a:gd name="T11" fmla="*/ 2147483647 h 182"/>
                <a:gd name="T12" fmla="*/ 2147483647 w 140"/>
                <a:gd name="T13" fmla="*/ 0 h 182"/>
                <a:gd name="T14" fmla="*/ 0 w 140"/>
                <a:gd name="T15" fmla="*/ 0 h 182"/>
                <a:gd name="T16" fmla="*/ 0 w 140"/>
                <a:gd name="T17" fmla="*/ 2147483647 h 1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182">
                  <a:moveTo>
                    <a:pt x="0" y="31"/>
                  </a:moveTo>
                  <a:lnTo>
                    <a:pt x="53" y="31"/>
                  </a:lnTo>
                  <a:lnTo>
                    <a:pt x="53" y="182"/>
                  </a:lnTo>
                  <a:lnTo>
                    <a:pt x="84" y="182"/>
                  </a:lnTo>
                  <a:lnTo>
                    <a:pt x="84" y="31"/>
                  </a:lnTo>
                  <a:lnTo>
                    <a:pt x="140" y="31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gray">
            <a:xfrm>
              <a:off x="5135197" y="2547398"/>
              <a:ext cx="220457" cy="289742"/>
            </a:xfrm>
            <a:custGeom>
              <a:avLst/>
              <a:gdLst>
                <a:gd name="T0" fmla="*/ 2147483647 w 139"/>
                <a:gd name="T1" fmla="*/ 2147483647 h 182"/>
                <a:gd name="T2" fmla="*/ 2147483647 w 139"/>
                <a:gd name="T3" fmla="*/ 2147483647 h 182"/>
                <a:gd name="T4" fmla="*/ 2147483647 w 139"/>
                <a:gd name="T5" fmla="*/ 0 h 182"/>
                <a:gd name="T6" fmla="*/ 0 w 139"/>
                <a:gd name="T7" fmla="*/ 0 h 182"/>
                <a:gd name="T8" fmla="*/ 0 w 139"/>
                <a:gd name="T9" fmla="*/ 2147483647 h 182"/>
                <a:gd name="T10" fmla="*/ 2147483647 w 139"/>
                <a:gd name="T11" fmla="*/ 2147483647 h 182"/>
                <a:gd name="T12" fmla="*/ 2147483647 w 139"/>
                <a:gd name="T13" fmla="*/ 2147483647 h 182"/>
                <a:gd name="T14" fmla="*/ 2147483647 w 139"/>
                <a:gd name="T15" fmla="*/ 2147483647 h 182"/>
                <a:gd name="T16" fmla="*/ 2147483647 w 139"/>
                <a:gd name="T17" fmla="*/ 2147483647 h 182"/>
                <a:gd name="T18" fmla="*/ 2147483647 w 139"/>
                <a:gd name="T19" fmla="*/ 2147483647 h 182"/>
                <a:gd name="T20" fmla="*/ 2147483647 w 139"/>
                <a:gd name="T21" fmla="*/ 0 h 182"/>
                <a:gd name="T22" fmla="*/ 2147483647 w 139"/>
                <a:gd name="T23" fmla="*/ 0 h 182"/>
                <a:gd name="T24" fmla="*/ 2147483647 w 139"/>
                <a:gd name="T25" fmla="*/ 2147483647 h 1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39" h="182">
                  <a:moveTo>
                    <a:pt x="105" y="74"/>
                  </a:moveTo>
                  <a:lnTo>
                    <a:pt x="34" y="74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82"/>
                  </a:lnTo>
                  <a:lnTo>
                    <a:pt x="34" y="182"/>
                  </a:lnTo>
                  <a:lnTo>
                    <a:pt x="34" y="105"/>
                  </a:lnTo>
                  <a:lnTo>
                    <a:pt x="105" y="105"/>
                  </a:lnTo>
                  <a:lnTo>
                    <a:pt x="105" y="182"/>
                  </a:lnTo>
                  <a:lnTo>
                    <a:pt x="139" y="182"/>
                  </a:lnTo>
                  <a:lnTo>
                    <a:pt x="139" y="0"/>
                  </a:lnTo>
                  <a:lnTo>
                    <a:pt x="105" y="0"/>
                  </a:lnTo>
                  <a:lnTo>
                    <a:pt x="105" y="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gray">
            <a:xfrm>
              <a:off x="6034508" y="2543137"/>
              <a:ext cx="196495" cy="289741"/>
            </a:xfrm>
            <a:custGeom>
              <a:avLst/>
              <a:gdLst>
                <a:gd name="T0" fmla="*/ 0 w 124"/>
                <a:gd name="T1" fmla="*/ 2147483647 h 182"/>
                <a:gd name="T2" fmla="*/ 2147483647 w 124"/>
                <a:gd name="T3" fmla="*/ 2147483647 h 182"/>
                <a:gd name="T4" fmla="*/ 2147483647 w 124"/>
                <a:gd name="T5" fmla="*/ 2147483647 h 182"/>
                <a:gd name="T6" fmla="*/ 2147483647 w 124"/>
                <a:gd name="T7" fmla="*/ 2147483647 h 182"/>
                <a:gd name="T8" fmla="*/ 2147483647 w 124"/>
                <a:gd name="T9" fmla="*/ 2147483647 h 182"/>
                <a:gd name="T10" fmla="*/ 2147483647 w 124"/>
                <a:gd name="T11" fmla="*/ 2147483647 h 182"/>
                <a:gd name="T12" fmla="*/ 2147483647 w 124"/>
                <a:gd name="T13" fmla="*/ 2147483647 h 182"/>
                <a:gd name="T14" fmla="*/ 2147483647 w 124"/>
                <a:gd name="T15" fmla="*/ 2147483647 h 182"/>
                <a:gd name="T16" fmla="*/ 2147483647 w 124"/>
                <a:gd name="T17" fmla="*/ 2147483647 h 182"/>
                <a:gd name="T18" fmla="*/ 2147483647 w 124"/>
                <a:gd name="T19" fmla="*/ 2147483647 h 182"/>
                <a:gd name="T20" fmla="*/ 2147483647 w 124"/>
                <a:gd name="T21" fmla="*/ 0 h 182"/>
                <a:gd name="T22" fmla="*/ 0 w 124"/>
                <a:gd name="T23" fmla="*/ 0 h 182"/>
                <a:gd name="T24" fmla="*/ 0 w 124"/>
                <a:gd name="T25" fmla="*/ 2147483647 h 1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4" h="182">
                  <a:moveTo>
                    <a:pt x="0" y="182"/>
                  </a:moveTo>
                  <a:lnTo>
                    <a:pt x="124" y="182"/>
                  </a:lnTo>
                  <a:lnTo>
                    <a:pt x="124" y="151"/>
                  </a:lnTo>
                  <a:lnTo>
                    <a:pt x="34" y="151"/>
                  </a:lnTo>
                  <a:lnTo>
                    <a:pt x="34" y="105"/>
                  </a:lnTo>
                  <a:lnTo>
                    <a:pt x="124" y="105"/>
                  </a:lnTo>
                  <a:lnTo>
                    <a:pt x="124" y="74"/>
                  </a:lnTo>
                  <a:lnTo>
                    <a:pt x="34" y="74"/>
                  </a:lnTo>
                  <a:lnTo>
                    <a:pt x="34" y="31"/>
                  </a:lnTo>
                  <a:lnTo>
                    <a:pt x="124" y="31"/>
                  </a:lnTo>
                  <a:lnTo>
                    <a:pt x="124" y="0"/>
                  </a:lnTo>
                  <a:lnTo>
                    <a:pt x="0" y="0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gray">
            <a:xfrm>
              <a:off x="5717031" y="2546337"/>
              <a:ext cx="244420" cy="289742"/>
            </a:xfrm>
            <a:custGeom>
              <a:avLst/>
              <a:gdLst>
                <a:gd name="T0" fmla="*/ 2147483647 w 50"/>
                <a:gd name="T1" fmla="*/ 2147483647 h 59"/>
                <a:gd name="T2" fmla="*/ 2147483647 w 50"/>
                <a:gd name="T3" fmla="*/ 2147483647 h 59"/>
                <a:gd name="T4" fmla="*/ 2147483647 w 50"/>
                <a:gd name="T5" fmla="*/ 2147483647 h 59"/>
                <a:gd name="T6" fmla="*/ 2147483647 w 50"/>
                <a:gd name="T7" fmla="*/ 2147483647 h 59"/>
                <a:gd name="T8" fmla="*/ 2147483647 w 50"/>
                <a:gd name="T9" fmla="*/ 2147483647 h 59"/>
                <a:gd name="T10" fmla="*/ 2147483647 w 50"/>
                <a:gd name="T11" fmla="*/ 2147483647 h 59"/>
                <a:gd name="T12" fmla="*/ 2147483647 w 50"/>
                <a:gd name="T13" fmla="*/ 2147483647 h 59"/>
                <a:gd name="T14" fmla="*/ 2147483647 w 50"/>
                <a:gd name="T15" fmla="*/ 2147483647 h 59"/>
                <a:gd name="T16" fmla="*/ 2147483647 w 50"/>
                <a:gd name="T17" fmla="*/ 0 h 59"/>
                <a:gd name="T18" fmla="*/ 2147483647 w 50"/>
                <a:gd name="T19" fmla="*/ 0 h 59"/>
                <a:gd name="T20" fmla="*/ 2147483647 w 50"/>
                <a:gd name="T21" fmla="*/ 2147483647 h 59"/>
                <a:gd name="T22" fmla="*/ 2147483647 w 50"/>
                <a:gd name="T23" fmla="*/ 2147483647 h 59"/>
                <a:gd name="T24" fmla="*/ 0 w 50"/>
                <a:gd name="T25" fmla="*/ 2147483647 h 59"/>
                <a:gd name="T26" fmla="*/ 0 w 50"/>
                <a:gd name="T27" fmla="*/ 2147483647 h 59"/>
                <a:gd name="T28" fmla="*/ 2147483647 w 50"/>
                <a:gd name="T29" fmla="*/ 2147483647 h 59"/>
                <a:gd name="T30" fmla="*/ 2147483647 w 50"/>
                <a:gd name="T31" fmla="*/ 2147483647 h 59"/>
                <a:gd name="T32" fmla="*/ 2147483647 w 50"/>
                <a:gd name="T33" fmla="*/ 2147483647 h 59"/>
                <a:gd name="T34" fmla="*/ 2147483647 w 50"/>
                <a:gd name="T35" fmla="*/ 2147483647 h 59"/>
                <a:gd name="T36" fmla="*/ 2147483647 w 50"/>
                <a:gd name="T37" fmla="*/ 2147483647 h 59"/>
                <a:gd name="T38" fmla="*/ 2147483647 w 50"/>
                <a:gd name="T39" fmla="*/ 2147483647 h 59"/>
                <a:gd name="T40" fmla="*/ 2147483647 w 50"/>
                <a:gd name="T41" fmla="*/ 2147483647 h 59"/>
                <a:gd name="T42" fmla="*/ 2147483647 w 50"/>
                <a:gd name="T43" fmla="*/ 2147483647 h 59"/>
                <a:gd name="T44" fmla="*/ 2147483647 w 50"/>
                <a:gd name="T45" fmla="*/ 2147483647 h 59"/>
                <a:gd name="T46" fmla="*/ 2147483647 w 50"/>
                <a:gd name="T47" fmla="*/ 2147483647 h 59"/>
                <a:gd name="T48" fmla="*/ 0 w 50"/>
                <a:gd name="T49" fmla="*/ 2147483647 h 59"/>
                <a:gd name="T50" fmla="*/ 2147483647 w 50"/>
                <a:gd name="T51" fmla="*/ 2147483647 h 59"/>
                <a:gd name="T52" fmla="*/ 2147483647 w 50"/>
                <a:gd name="T53" fmla="*/ 2147483647 h 59"/>
                <a:gd name="T54" fmla="*/ 2147483647 w 50"/>
                <a:gd name="T55" fmla="*/ 2147483647 h 59"/>
                <a:gd name="T56" fmla="*/ 2147483647 w 50"/>
                <a:gd name="T57" fmla="*/ 2147483647 h 59"/>
                <a:gd name="T58" fmla="*/ 2147483647 w 50"/>
                <a:gd name="T59" fmla="*/ 2147483647 h 59"/>
                <a:gd name="T60" fmla="*/ 2147483647 w 50"/>
                <a:gd name="T61" fmla="*/ 2147483647 h 59"/>
                <a:gd name="T62" fmla="*/ 2147483647 w 50"/>
                <a:gd name="T63" fmla="*/ 2147483647 h 59"/>
                <a:gd name="T64" fmla="*/ 2147483647 w 50"/>
                <a:gd name="T65" fmla="*/ 2147483647 h 59"/>
                <a:gd name="T66" fmla="*/ 2147483647 w 50"/>
                <a:gd name="T67" fmla="*/ 2147483647 h 59"/>
                <a:gd name="T68" fmla="*/ 2147483647 w 50"/>
                <a:gd name="T69" fmla="*/ 2147483647 h 59"/>
                <a:gd name="T70" fmla="*/ 2147483647 w 50"/>
                <a:gd name="T71" fmla="*/ 2147483647 h 59"/>
                <a:gd name="T72" fmla="*/ 2147483647 w 50"/>
                <a:gd name="T73" fmla="*/ 2147483647 h 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0" h="59">
                  <a:moveTo>
                    <a:pt x="11" y="14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5" y="10"/>
                    <a:pt x="1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1" y="0"/>
                    <a:pt x="40" y="0"/>
                    <a:pt x="3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0" y="0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2"/>
                    <a:pt x="0" y="1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2" y="31"/>
                    <a:pt x="6" y="32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40" y="37"/>
                    <a:pt x="40" y="38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5"/>
                    <a:pt x="39" y="45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3" y="49"/>
                    <a:pt x="13" y="4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9" y="58"/>
                    <a:pt x="10" y="59"/>
                    <a:pt x="12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8" y="59"/>
                    <a:pt x="40" y="58"/>
                    <a:pt x="41" y="5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7"/>
                    <a:pt x="50" y="45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0"/>
                    <a:pt x="48" y="27"/>
                    <a:pt x="44" y="2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2"/>
                    <a:pt x="10" y="22"/>
                    <a:pt x="10" y="2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1" y="14"/>
                    <a:pt x="11" y="1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Freeform 17"/>
            <p:cNvSpPr>
              <a:spLocks noEditPoints="1"/>
            </p:cNvSpPr>
            <p:nvPr userDrawn="1"/>
          </p:nvSpPr>
          <p:spPr bwMode="gray">
            <a:xfrm>
              <a:off x="4791075" y="2478088"/>
              <a:ext cx="1519238" cy="428625"/>
            </a:xfrm>
            <a:custGeom>
              <a:avLst/>
              <a:gdLst>
                <a:gd name="T0" fmla="*/ 2147483647 w 309"/>
                <a:gd name="T1" fmla="*/ 2147483647 h 87"/>
                <a:gd name="T2" fmla="*/ 0 w 309"/>
                <a:gd name="T3" fmla="*/ 0 h 87"/>
                <a:gd name="T4" fmla="*/ 2147483647 w 309"/>
                <a:gd name="T5" fmla="*/ 2147483647 h 87"/>
                <a:gd name="T6" fmla="*/ 2147483647 w 309"/>
                <a:gd name="T7" fmla="*/ 2147483647 h 87"/>
                <a:gd name="T8" fmla="*/ 2147483647 w 309"/>
                <a:gd name="T9" fmla="*/ 2147483647 h 87"/>
                <a:gd name="T10" fmla="*/ 2147483647 w 309"/>
                <a:gd name="T11" fmla="*/ 2147483647 h 87"/>
                <a:gd name="T12" fmla="*/ 2147483647 w 309"/>
                <a:gd name="T13" fmla="*/ 2147483647 h 87"/>
                <a:gd name="T14" fmla="*/ 2147483647 w 309"/>
                <a:gd name="T15" fmla="*/ 2147483647 h 87"/>
                <a:gd name="T16" fmla="*/ 2147483647 w 309"/>
                <a:gd name="T17" fmla="*/ 2147483647 h 87"/>
                <a:gd name="T18" fmla="*/ 2147483647 w 309"/>
                <a:gd name="T19" fmla="*/ 2147483647 h 87"/>
                <a:gd name="T20" fmla="*/ 2147483647 w 309"/>
                <a:gd name="T21" fmla="*/ 2147483647 h 87"/>
                <a:gd name="T22" fmla="*/ 2147483647 w 309"/>
                <a:gd name="T23" fmla="*/ 2147483647 h 87"/>
                <a:gd name="T24" fmla="*/ 2147483647 w 309"/>
                <a:gd name="T25" fmla="*/ 2147483647 h 87"/>
                <a:gd name="T26" fmla="*/ 2147483647 w 309"/>
                <a:gd name="T27" fmla="*/ 2147483647 h 87"/>
                <a:gd name="T28" fmla="*/ 2147483647 w 309"/>
                <a:gd name="T29" fmla="*/ 2147483647 h 87"/>
                <a:gd name="T30" fmla="*/ 2147483647 w 309"/>
                <a:gd name="T31" fmla="*/ 2147483647 h 87"/>
                <a:gd name="T32" fmla="*/ 2147483647 w 309"/>
                <a:gd name="T33" fmla="*/ 2147483647 h 87"/>
                <a:gd name="T34" fmla="*/ 2147483647 w 309"/>
                <a:gd name="T35" fmla="*/ 2147483647 h 87"/>
                <a:gd name="T36" fmla="*/ 2147483647 w 309"/>
                <a:gd name="T37" fmla="*/ 2147483647 h 87"/>
                <a:gd name="T38" fmla="*/ 2147483647 w 309"/>
                <a:gd name="T39" fmla="*/ 2147483647 h 87"/>
                <a:gd name="T40" fmla="*/ 2147483647 w 309"/>
                <a:gd name="T41" fmla="*/ 2147483647 h 87"/>
                <a:gd name="T42" fmla="*/ 2147483647 w 309"/>
                <a:gd name="T43" fmla="*/ 2147483647 h 87"/>
                <a:gd name="T44" fmla="*/ 2147483647 w 309"/>
                <a:gd name="T45" fmla="*/ 2147483647 h 87"/>
                <a:gd name="T46" fmla="*/ 2147483647 w 309"/>
                <a:gd name="T47" fmla="*/ 2147483647 h 87"/>
                <a:gd name="T48" fmla="*/ 2147483647 w 309"/>
                <a:gd name="T49" fmla="*/ 2147483647 h 87"/>
                <a:gd name="T50" fmla="*/ 2147483647 w 309"/>
                <a:gd name="T51" fmla="*/ 2147483647 h 87"/>
                <a:gd name="T52" fmla="*/ 2147483647 w 309"/>
                <a:gd name="T53" fmla="*/ 2147483647 h 87"/>
                <a:gd name="T54" fmla="*/ 2147483647 w 309"/>
                <a:gd name="T55" fmla="*/ 2147483647 h 87"/>
                <a:gd name="T56" fmla="*/ 2147483647 w 309"/>
                <a:gd name="T57" fmla="*/ 2147483647 h 87"/>
                <a:gd name="T58" fmla="*/ 2147483647 w 309"/>
                <a:gd name="T59" fmla="*/ 2147483647 h 87"/>
                <a:gd name="T60" fmla="*/ 2147483647 w 309"/>
                <a:gd name="T61" fmla="*/ 2147483647 h 87"/>
                <a:gd name="T62" fmla="*/ 2147483647 w 309"/>
                <a:gd name="T63" fmla="*/ 2147483647 h 87"/>
                <a:gd name="T64" fmla="*/ 2147483647 w 309"/>
                <a:gd name="T65" fmla="*/ 2147483647 h 87"/>
                <a:gd name="T66" fmla="*/ 2147483647 w 309"/>
                <a:gd name="T67" fmla="*/ 2147483647 h 87"/>
                <a:gd name="T68" fmla="*/ 2147483647 w 309"/>
                <a:gd name="T69" fmla="*/ 2147483647 h 87"/>
                <a:gd name="T70" fmla="*/ 2147483647 w 309"/>
                <a:gd name="T71" fmla="*/ 2147483647 h 87"/>
                <a:gd name="T72" fmla="*/ 2147483647 w 309"/>
                <a:gd name="T73" fmla="*/ 2147483647 h 87"/>
                <a:gd name="T74" fmla="*/ 2147483647 w 309"/>
                <a:gd name="T75" fmla="*/ 2147483647 h 87"/>
                <a:gd name="T76" fmla="*/ 2147483647 w 309"/>
                <a:gd name="T77" fmla="*/ 2147483647 h 87"/>
                <a:gd name="T78" fmla="*/ 2147483647 w 309"/>
                <a:gd name="T79" fmla="*/ 2147483647 h 87"/>
                <a:gd name="T80" fmla="*/ 2147483647 w 309"/>
                <a:gd name="T81" fmla="*/ 2147483647 h 87"/>
                <a:gd name="T82" fmla="*/ 2147483647 w 309"/>
                <a:gd name="T83" fmla="*/ 2147483647 h 87"/>
                <a:gd name="T84" fmla="*/ 2147483647 w 309"/>
                <a:gd name="T85" fmla="*/ 2147483647 h 87"/>
                <a:gd name="T86" fmla="*/ 2147483647 w 309"/>
                <a:gd name="T87" fmla="*/ 2147483647 h 87"/>
                <a:gd name="T88" fmla="*/ 2147483647 w 309"/>
                <a:gd name="T89" fmla="*/ 2147483647 h 87"/>
                <a:gd name="T90" fmla="*/ 2147483647 w 309"/>
                <a:gd name="T91" fmla="*/ 2147483647 h 87"/>
                <a:gd name="T92" fmla="*/ 2147483647 w 309"/>
                <a:gd name="T93" fmla="*/ 2147483647 h 8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09" h="87">
                  <a:moveTo>
                    <a:pt x="0" y="87"/>
                  </a:moveTo>
                  <a:cubicBezTo>
                    <a:pt x="309" y="87"/>
                    <a:pt x="309" y="87"/>
                    <a:pt x="309" y="87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7"/>
                  </a:lnTo>
                  <a:close/>
                  <a:moveTo>
                    <a:pt x="60" y="24"/>
                  </a:moveTo>
                  <a:cubicBezTo>
                    <a:pt x="42" y="24"/>
                    <a:pt x="42" y="24"/>
                    <a:pt x="42" y="2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60" y="14"/>
                    <a:pt x="60" y="14"/>
                    <a:pt x="60" y="14"/>
                  </a:cubicBezTo>
                  <a:lnTo>
                    <a:pt x="60" y="24"/>
                  </a:lnTo>
                  <a:close/>
                  <a:moveTo>
                    <a:pt x="115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73"/>
                  </a:lnTo>
                  <a:close/>
                  <a:moveTo>
                    <a:pt x="177" y="59"/>
                  </a:moveTo>
                  <a:cubicBezTo>
                    <a:pt x="177" y="61"/>
                    <a:pt x="177" y="63"/>
                    <a:pt x="175" y="64"/>
                  </a:cubicBezTo>
                  <a:cubicBezTo>
                    <a:pt x="168" y="71"/>
                    <a:pt x="168" y="71"/>
                    <a:pt x="168" y="71"/>
                  </a:cubicBezTo>
                  <a:cubicBezTo>
                    <a:pt x="167" y="72"/>
                    <a:pt x="165" y="73"/>
                    <a:pt x="164" y="73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39" y="73"/>
                    <a:pt x="137" y="72"/>
                    <a:pt x="136" y="71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7" y="63"/>
                    <a:pt x="127" y="61"/>
                    <a:pt x="127" y="5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7" y="26"/>
                    <a:pt x="127" y="24"/>
                    <a:pt x="129" y="23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137" y="14"/>
                    <a:pt x="139" y="14"/>
                    <a:pt x="140" y="14"/>
                  </a:cubicBezTo>
                  <a:cubicBezTo>
                    <a:pt x="164" y="14"/>
                    <a:pt x="164" y="14"/>
                    <a:pt x="164" y="14"/>
                  </a:cubicBezTo>
                  <a:cubicBezTo>
                    <a:pt x="165" y="14"/>
                    <a:pt x="167" y="14"/>
                    <a:pt x="168" y="16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7" y="24"/>
                    <a:pt x="177" y="26"/>
                    <a:pt x="177" y="27"/>
                  </a:cubicBezTo>
                  <a:lnTo>
                    <a:pt x="177" y="59"/>
                  </a:lnTo>
                  <a:close/>
                  <a:moveTo>
                    <a:pt x="201" y="37"/>
                  </a:moveTo>
                  <a:cubicBezTo>
                    <a:pt x="233" y="41"/>
                    <a:pt x="233" y="41"/>
                    <a:pt x="233" y="41"/>
                  </a:cubicBezTo>
                  <a:cubicBezTo>
                    <a:pt x="237" y="41"/>
                    <a:pt x="239" y="44"/>
                    <a:pt x="239" y="48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9" y="61"/>
                    <a:pt x="239" y="63"/>
                    <a:pt x="237" y="64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2"/>
                    <a:pt x="227" y="73"/>
                    <a:pt x="226" y="73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199" y="73"/>
                    <a:pt x="198" y="72"/>
                    <a:pt x="196" y="71"/>
                  </a:cubicBezTo>
                  <a:cubicBezTo>
                    <a:pt x="189" y="64"/>
                    <a:pt x="189" y="64"/>
                    <a:pt x="189" y="6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3"/>
                    <a:pt x="203" y="63"/>
                    <a:pt x="203" y="63"/>
                  </a:cubicBezTo>
                  <a:cubicBezTo>
                    <a:pt x="223" y="63"/>
                    <a:pt x="223" y="63"/>
                    <a:pt x="223" y="63"/>
                  </a:cubicBezTo>
                  <a:cubicBezTo>
                    <a:pt x="224" y="63"/>
                    <a:pt x="224" y="63"/>
                    <a:pt x="225" y="62"/>
                  </a:cubicBezTo>
                  <a:cubicBezTo>
                    <a:pt x="228" y="59"/>
                    <a:pt x="228" y="59"/>
                    <a:pt x="228" y="59"/>
                  </a:cubicBezTo>
                  <a:cubicBezTo>
                    <a:pt x="228" y="59"/>
                    <a:pt x="229" y="58"/>
                    <a:pt x="229" y="58"/>
                  </a:cubicBezTo>
                  <a:cubicBezTo>
                    <a:pt x="229" y="52"/>
                    <a:pt x="229" y="52"/>
                    <a:pt x="229" y="52"/>
                  </a:cubicBezTo>
                  <a:cubicBezTo>
                    <a:pt x="229" y="51"/>
                    <a:pt x="228" y="50"/>
                    <a:pt x="227" y="50"/>
                  </a:cubicBezTo>
                  <a:cubicBezTo>
                    <a:pt x="195" y="46"/>
                    <a:pt x="195" y="46"/>
                    <a:pt x="195" y="46"/>
                  </a:cubicBezTo>
                  <a:cubicBezTo>
                    <a:pt x="191" y="45"/>
                    <a:pt x="189" y="42"/>
                    <a:pt x="189" y="39"/>
                  </a:cubicBezTo>
                  <a:cubicBezTo>
                    <a:pt x="189" y="27"/>
                    <a:pt x="189" y="27"/>
                    <a:pt x="189" y="27"/>
                  </a:cubicBezTo>
                  <a:cubicBezTo>
                    <a:pt x="189" y="26"/>
                    <a:pt x="189" y="24"/>
                    <a:pt x="191" y="23"/>
                  </a:cubicBezTo>
                  <a:cubicBezTo>
                    <a:pt x="198" y="16"/>
                    <a:pt x="198" y="16"/>
                    <a:pt x="198" y="16"/>
                  </a:cubicBezTo>
                  <a:cubicBezTo>
                    <a:pt x="199" y="14"/>
                    <a:pt x="201" y="14"/>
                    <a:pt x="202" y="14"/>
                  </a:cubicBezTo>
                  <a:cubicBezTo>
                    <a:pt x="227" y="14"/>
                    <a:pt x="227" y="14"/>
                    <a:pt x="227" y="14"/>
                  </a:cubicBezTo>
                  <a:cubicBezTo>
                    <a:pt x="229" y="14"/>
                    <a:pt x="230" y="14"/>
                    <a:pt x="232" y="16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26" y="24"/>
                    <a:pt x="226" y="24"/>
                    <a:pt x="226" y="24"/>
                  </a:cubicBezTo>
                  <a:cubicBezTo>
                    <a:pt x="226" y="24"/>
                    <a:pt x="225" y="24"/>
                    <a:pt x="225" y="24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4" y="24"/>
                    <a:pt x="204" y="24"/>
                    <a:pt x="203" y="24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8"/>
                    <a:pt x="199" y="29"/>
                    <a:pt x="199" y="29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9" y="36"/>
                    <a:pt x="200" y="36"/>
                    <a:pt x="201" y="37"/>
                  </a:cubicBezTo>
                  <a:moveTo>
                    <a:pt x="293" y="24"/>
                  </a:moveTo>
                  <a:cubicBezTo>
                    <a:pt x="264" y="24"/>
                    <a:pt x="264" y="24"/>
                    <a:pt x="264" y="24"/>
                  </a:cubicBezTo>
                  <a:cubicBezTo>
                    <a:pt x="264" y="38"/>
                    <a:pt x="264" y="38"/>
                    <a:pt x="264" y="38"/>
                  </a:cubicBezTo>
                  <a:cubicBezTo>
                    <a:pt x="293" y="38"/>
                    <a:pt x="293" y="38"/>
                    <a:pt x="293" y="38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64" y="48"/>
                    <a:pt x="264" y="48"/>
                    <a:pt x="264" y="48"/>
                  </a:cubicBezTo>
                  <a:cubicBezTo>
                    <a:pt x="264" y="63"/>
                    <a:pt x="264" y="63"/>
                    <a:pt x="264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14"/>
                    <a:pt x="253" y="14"/>
                    <a:pt x="253" y="14"/>
                  </a:cubicBezTo>
                  <a:cubicBezTo>
                    <a:pt x="293" y="14"/>
                    <a:pt x="293" y="14"/>
                    <a:pt x="293" y="14"/>
                  </a:cubicBezTo>
                  <a:lnTo>
                    <a:pt x="293" y="24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gray">
            <a:xfrm>
              <a:off x="5469251" y="2597060"/>
              <a:ext cx="143776" cy="189169"/>
            </a:xfrm>
            <a:custGeom>
              <a:avLst/>
              <a:gdLst>
                <a:gd name="T0" fmla="*/ 2147483647 w 29"/>
                <a:gd name="T1" fmla="*/ 0 h 39"/>
                <a:gd name="T2" fmla="*/ 2147483647 w 29"/>
                <a:gd name="T3" fmla="*/ 0 h 39"/>
                <a:gd name="T4" fmla="*/ 2147483647 w 29"/>
                <a:gd name="T5" fmla="*/ 0 h 39"/>
                <a:gd name="T6" fmla="*/ 2147483647 w 29"/>
                <a:gd name="T7" fmla="*/ 0 h 39"/>
                <a:gd name="T8" fmla="*/ 0 w 29"/>
                <a:gd name="T9" fmla="*/ 2147483647 h 39"/>
                <a:gd name="T10" fmla="*/ 0 w 29"/>
                <a:gd name="T11" fmla="*/ 2147483647 h 39"/>
                <a:gd name="T12" fmla="*/ 0 w 29"/>
                <a:gd name="T13" fmla="*/ 2147483647 h 39"/>
                <a:gd name="T14" fmla="*/ 0 w 29"/>
                <a:gd name="T15" fmla="*/ 2147483647 h 39"/>
                <a:gd name="T16" fmla="*/ 2147483647 w 29"/>
                <a:gd name="T17" fmla="*/ 2147483647 h 39"/>
                <a:gd name="T18" fmla="*/ 2147483647 w 29"/>
                <a:gd name="T19" fmla="*/ 2147483647 h 39"/>
                <a:gd name="T20" fmla="*/ 2147483647 w 29"/>
                <a:gd name="T21" fmla="*/ 2147483647 h 39"/>
                <a:gd name="T22" fmla="*/ 2147483647 w 29"/>
                <a:gd name="T23" fmla="*/ 2147483647 h 39"/>
                <a:gd name="T24" fmla="*/ 2147483647 w 29"/>
                <a:gd name="T25" fmla="*/ 2147483647 h 39"/>
                <a:gd name="T26" fmla="*/ 2147483647 w 29"/>
                <a:gd name="T27" fmla="*/ 2147483647 h 39"/>
                <a:gd name="T28" fmla="*/ 2147483647 w 29"/>
                <a:gd name="T29" fmla="*/ 2147483647 h 39"/>
                <a:gd name="T30" fmla="*/ 2147483647 w 29"/>
                <a:gd name="T31" fmla="*/ 2147483647 h 39"/>
                <a:gd name="T32" fmla="*/ 2147483647 w 29"/>
                <a:gd name="T33" fmla="*/ 0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9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5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5" y="39"/>
                    <a:pt x="25" y="38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4"/>
                    <a:pt x="29" y="3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4"/>
                    <a:pt x="28" y="4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29" name="Group 114"/>
          <p:cNvGrpSpPr>
            <a:grpSpLocks/>
          </p:cNvGrpSpPr>
          <p:nvPr userDrawn="1"/>
        </p:nvGrpSpPr>
        <p:grpSpPr bwMode="auto">
          <a:xfrm rot="-271608">
            <a:off x="10475478" y="5349875"/>
            <a:ext cx="636753" cy="280988"/>
            <a:chOff x="6043613" y="1992313"/>
            <a:chExt cx="958850" cy="422275"/>
          </a:xfrm>
        </p:grpSpPr>
        <p:sp>
          <p:nvSpPr>
            <p:cNvPr id="30" name="Freeform 30"/>
            <p:cNvSpPr>
              <a:spLocks noEditPoints="1"/>
            </p:cNvSpPr>
            <p:nvPr userDrawn="1"/>
          </p:nvSpPr>
          <p:spPr bwMode="gray">
            <a:xfrm>
              <a:off x="6043613" y="1992313"/>
              <a:ext cx="958850" cy="422275"/>
            </a:xfrm>
            <a:custGeom>
              <a:avLst/>
              <a:gdLst>
                <a:gd name="T0" fmla="*/ 0 w 195"/>
                <a:gd name="T1" fmla="*/ 2147483647 h 86"/>
                <a:gd name="T2" fmla="*/ 2147483647 w 195"/>
                <a:gd name="T3" fmla="*/ 2147483647 h 86"/>
                <a:gd name="T4" fmla="*/ 2147483647 w 195"/>
                <a:gd name="T5" fmla="*/ 0 h 86"/>
                <a:gd name="T6" fmla="*/ 0 w 195"/>
                <a:gd name="T7" fmla="*/ 0 h 86"/>
                <a:gd name="T8" fmla="*/ 0 w 195"/>
                <a:gd name="T9" fmla="*/ 2147483647 h 86"/>
                <a:gd name="T10" fmla="*/ 2147483647 w 195"/>
                <a:gd name="T11" fmla="*/ 2147483647 h 86"/>
                <a:gd name="T12" fmla="*/ 2147483647 w 195"/>
                <a:gd name="T13" fmla="*/ 2147483647 h 86"/>
                <a:gd name="T14" fmla="*/ 2147483647 w 195"/>
                <a:gd name="T15" fmla="*/ 2147483647 h 86"/>
                <a:gd name="T16" fmla="*/ 2147483647 w 195"/>
                <a:gd name="T17" fmla="*/ 2147483647 h 86"/>
                <a:gd name="T18" fmla="*/ 2147483647 w 195"/>
                <a:gd name="T19" fmla="*/ 2147483647 h 86"/>
                <a:gd name="T20" fmla="*/ 2147483647 w 195"/>
                <a:gd name="T21" fmla="*/ 2147483647 h 86"/>
                <a:gd name="T22" fmla="*/ 2147483647 w 195"/>
                <a:gd name="T23" fmla="*/ 2147483647 h 86"/>
                <a:gd name="T24" fmla="*/ 2147483647 w 195"/>
                <a:gd name="T25" fmla="*/ 2147483647 h 86"/>
                <a:gd name="T26" fmla="*/ 2147483647 w 195"/>
                <a:gd name="T27" fmla="*/ 2147483647 h 86"/>
                <a:gd name="T28" fmla="*/ 2147483647 w 195"/>
                <a:gd name="T29" fmla="*/ 2147483647 h 86"/>
                <a:gd name="T30" fmla="*/ 2147483647 w 195"/>
                <a:gd name="T31" fmla="*/ 2147483647 h 86"/>
                <a:gd name="T32" fmla="*/ 2147483647 w 195"/>
                <a:gd name="T33" fmla="*/ 2147483647 h 86"/>
                <a:gd name="T34" fmla="*/ 2147483647 w 195"/>
                <a:gd name="T35" fmla="*/ 2147483647 h 86"/>
                <a:gd name="T36" fmla="*/ 2147483647 w 195"/>
                <a:gd name="T37" fmla="*/ 2147483647 h 86"/>
                <a:gd name="T38" fmla="*/ 2147483647 w 195"/>
                <a:gd name="T39" fmla="*/ 2147483647 h 86"/>
                <a:gd name="T40" fmla="*/ 2147483647 w 195"/>
                <a:gd name="T41" fmla="*/ 2147483647 h 86"/>
                <a:gd name="T42" fmla="*/ 2147483647 w 195"/>
                <a:gd name="T43" fmla="*/ 2147483647 h 86"/>
                <a:gd name="T44" fmla="*/ 2147483647 w 195"/>
                <a:gd name="T45" fmla="*/ 2147483647 h 86"/>
                <a:gd name="T46" fmla="*/ 2147483647 w 195"/>
                <a:gd name="T47" fmla="*/ 2147483647 h 86"/>
                <a:gd name="T48" fmla="*/ 2147483647 w 195"/>
                <a:gd name="T49" fmla="*/ 2147483647 h 86"/>
                <a:gd name="T50" fmla="*/ 2147483647 w 195"/>
                <a:gd name="T51" fmla="*/ 2147483647 h 86"/>
                <a:gd name="T52" fmla="*/ 2147483647 w 195"/>
                <a:gd name="T53" fmla="*/ 2147483647 h 86"/>
                <a:gd name="T54" fmla="*/ 2147483647 w 195"/>
                <a:gd name="T55" fmla="*/ 2147483647 h 86"/>
                <a:gd name="T56" fmla="*/ 2147483647 w 195"/>
                <a:gd name="T57" fmla="*/ 2147483647 h 86"/>
                <a:gd name="T58" fmla="*/ 2147483647 w 195"/>
                <a:gd name="T59" fmla="*/ 2147483647 h 86"/>
                <a:gd name="T60" fmla="*/ 2147483647 w 195"/>
                <a:gd name="T61" fmla="*/ 2147483647 h 86"/>
                <a:gd name="T62" fmla="*/ 2147483647 w 195"/>
                <a:gd name="T63" fmla="*/ 2147483647 h 86"/>
                <a:gd name="T64" fmla="*/ 2147483647 w 195"/>
                <a:gd name="T65" fmla="*/ 2147483647 h 86"/>
                <a:gd name="T66" fmla="*/ 2147483647 w 195"/>
                <a:gd name="T67" fmla="*/ 2147483647 h 86"/>
                <a:gd name="T68" fmla="*/ 2147483647 w 195"/>
                <a:gd name="T69" fmla="*/ 2147483647 h 86"/>
                <a:gd name="T70" fmla="*/ 2147483647 w 195"/>
                <a:gd name="T71" fmla="*/ 2147483647 h 86"/>
                <a:gd name="T72" fmla="*/ 2147483647 w 195"/>
                <a:gd name="T73" fmla="*/ 2147483647 h 86"/>
                <a:gd name="T74" fmla="*/ 2147483647 w 195"/>
                <a:gd name="T75" fmla="*/ 2147483647 h 86"/>
                <a:gd name="T76" fmla="*/ 2147483647 w 195"/>
                <a:gd name="T77" fmla="*/ 2147483647 h 86"/>
                <a:gd name="T78" fmla="*/ 2147483647 w 195"/>
                <a:gd name="T79" fmla="*/ 2147483647 h 86"/>
                <a:gd name="T80" fmla="*/ 2147483647 w 195"/>
                <a:gd name="T81" fmla="*/ 2147483647 h 86"/>
                <a:gd name="T82" fmla="*/ 2147483647 w 195"/>
                <a:gd name="T83" fmla="*/ 2147483647 h 86"/>
                <a:gd name="T84" fmla="*/ 2147483647 w 195"/>
                <a:gd name="T85" fmla="*/ 2147483647 h 86"/>
                <a:gd name="T86" fmla="*/ 2147483647 w 195"/>
                <a:gd name="T87" fmla="*/ 2147483647 h 86"/>
                <a:gd name="T88" fmla="*/ 2147483647 w 195"/>
                <a:gd name="T89" fmla="*/ 2147483647 h 86"/>
                <a:gd name="T90" fmla="*/ 2147483647 w 195"/>
                <a:gd name="T91" fmla="*/ 2147483647 h 86"/>
                <a:gd name="T92" fmla="*/ 2147483647 w 195"/>
                <a:gd name="T93" fmla="*/ 2147483647 h 86"/>
                <a:gd name="T94" fmla="*/ 2147483647 w 195"/>
                <a:gd name="T95" fmla="*/ 2147483647 h 86"/>
                <a:gd name="T96" fmla="*/ 2147483647 w 195"/>
                <a:gd name="T97" fmla="*/ 2147483647 h 86"/>
                <a:gd name="T98" fmla="*/ 2147483647 w 195"/>
                <a:gd name="T99" fmla="*/ 2147483647 h 86"/>
                <a:gd name="T100" fmla="*/ 2147483647 w 195"/>
                <a:gd name="T101" fmla="*/ 2147483647 h 86"/>
                <a:gd name="T102" fmla="*/ 2147483647 w 195"/>
                <a:gd name="T103" fmla="*/ 2147483647 h 86"/>
                <a:gd name="T104" fmla="*/ 2147483647 w 195"/>
                <a:gd name="T105" fmla="*/ 2147483647 h 86"/>
                <a:gd name="T106" fmla="*/ 2147483647 w 195"/>
                <a:gd name="T107" fmla="*/ 2147483647 h 86"/>
                <a:gd name="T108" fmla="*/ 2147483647 w 195"/>
                <a:gd name="T109" fmla="*/ 2147483647 h 86"/>
                <a:gd name="T110" fmla="*/ 2147483647 w 195"/>
                <a:gd name="T111" fmla="*/ 2147483647 h 86"/>
                <a:gd name="T112" fmla="*/ 2147483647 w 195"/>
                <a:gd name="T113" fmla="*/ 2147483647 h 86"/>
                <a:gd name="T114" fmla="*/ 2147483647 w 195"/>
                <a:gd name="T115" fmla="*/ 2147483647 h 86"/>
                <a:gd name="T116" fmla="*/ 2147483647 w 195"/>
                <a:gd name="T117" fmla="*/ 2147483647 h 86"/>
                <a:gd name="T118" fmla="*/ 2147483647 w 195"/>
                <a:gd name="T119" fmla="*/ 2147483647 h 86"/>
                <a:gd name="T120" fmla="*/ 2147483647 w 195"/>
                <a:gd name="T121" fmla="*/ 2147483647 h 86"/>
                <a:gd name="T122" fmla="*/ 2147483647 w 195"/>
                <a:gd name="T123" fmla="*/ 2147483647 h 86"/>
                <a:gd name="T124" fmla="*/ 2147483647 w 195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95" h="86">
                  <a:moveTo>
                    <a:pt x="0" y="86"/>
                  </a:moveTo>
                  <a:cubicBezTo>
                    <a:pt x="195" y="86"/>
                    <a:pt x="195" y="86"/>
                    <a:pt x="195" y="86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6"/>
                  </a:lnTo>
                  <a:close/>
                  <a:moveTo>
                    <a:pt x="56" y="23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lnTo>
                    <a:pt x="56" y="23"/>
                  </a:lnTo>
                  <a:close/>
                  <a:moveTo>
                    <a:pt x="117" y="59"/>
                  </a:moveTo>
                  <a:cubicBezTo>
                    <a:pt x="117" y="61"/>
                    <a:pt x="117" y="62"/>
                    <a:pt x="115" y="63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7" y="72"/>
                    <a:pt x="105" y="73"/>
                    <a:pt x="104" y="73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79" y="73"/>
                    <a:pt x="78" y="72"/>
                    <a:pt x="77" y="71"/>
                  </a:cubicBezTo>
                  <a:cubicBezTo>
                    <a:pt x="77" y="71"/>
                    <a:pt x="76" y="71"/>
                    <a:pt x="76" y="71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8" y="63"/>
                    <a:pt x="67" y="62"/>
                    <a:pt x="67" y="61"/>
                  </a:cubicBezTo>
                  <a:cubicBezTo>
                    <a:pt x="67" y="60"/>
                    <a:pt x="67" y="60"/>
                    <a:pt x="67" y="59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6"/>
                    <a:pt x="67" y="26"/>
                    <a:pt x="67" y="25"/>
                  </a:cubicBezTo>
                  <a:cubicBezTo>
                    <a:pt x="67" y="24"/>
                    <a:pt x="68" y="23"/>
                    <a:pt x="69" y="22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7" y="14"/>
                    <a:pt x="78" y="14"/>
                  </a:cubicBezTo>
                  <a:cubicBezTo>
                    <a:pt x="79" y="13"/>
                    <a:pt x="79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5" y="13"/>
                    <a:pt x="106" y="14"/>
                  </a:cubicBezTo>
                  <a:cubicBezTo>
                    <a:pt x="107" y="14"/>
                    <a:pt x="107" y="14"/>
                    <a:pt x="108" y="15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7" y="24"/>
                    <a:pt x="117" y="25"/>
                    <a:pt x="117" y="27"/>
                  </a:cubicBezTo>
                  <a:lnTo>
                    <a:pt x="117" y="59"/>
                  </a:lnTo>
                  <a:close/>
                  <a:moveTo>
                    <a:pt x="165" y="73"/>
                  </a:moveTo>
                  <a:cubicBezTo>
                    <a:pt x="148" y="50"/>
                    <a:pt x="148" y="50"/>
                    <a:pt x="148" y="50"/>
                  </a:cubicBezTo>
                  <a:cubicBezTo>
                    <a:pt x="147" y="49"/>
                    <a:pt x="147" y="49"/>
                    <a:pt x="146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29" y="73"/>
                    <a:pt x="129" y="73"/>
                    <a:pt x="129" y="7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62" y="13"/>
                    <a:pt x="162" y="13"/>
                    <a:pt x="162" y="13"/>
                  </a:cubicBezTo>
                  <a:cubicBezTo>
                    <a:pt x="164" y="13"/>
                    <a:pt x="165" y="14"/>
                    <a:pt x="166" y="15"/>
                  </a:cubicBezTo>
                  <a:cubicBezTo>
                    <a:pt x="172" y="21"/>
                    <a:pt x="172" y="21"/>
                    <a:pt x="172" y="21"/>
                  </a:cubicBezTo>
                  <a:cubicBezTo>
                    <a:pt x="173" y="22"/>
                    <a:pt x="174" y="24"/>
                    <a:pt x="174" y="25"/>
                  </a:cubicBezTo>
                  <a:cubicBezTo>
                    <a:pt x="174" y="37"/>
                    <a:pt x="174" y="37"/>
                    <a:pt x="174" y="37"/>
                  </a:cubicBezTo>
                  <a:cubicBezTo>
                    <a:pt x="174" y="39"/>
                    <a:pt x="173" y="40"/>
                    <a:pt x="172" y="42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9"/>
                    <a:pt x="164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78" y="73"/>
                    <a:pt x="178" y="73"/>
                    <a:pt x="178" y="73"/>
                  </a:cubicBezTo>
                  <a:lnTo>
                    <a:pt x="165" y="73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1" name="Freeform 31"/>
            <p:cNvSpPr>
              <a:spLocks/>
            </p:cNvSpPr>
            <p:nvPr userDrawn="1"/>
          </p:nvSpPr>
          <p:spPr bwMode="gray">
            <a:xfrm>
              <a:off x="6126725" y="2052218"/>
              <a:ext cx="193684" cy="293444"/>
            </a:xfrm>
            <a:custGeom>
              <a:avLst/>
              <a:gdLst>
                <a:gd name="T0" fmla="*/ 2147483647 w 121"/>
                <a:gd name="T1" fmla="*/ 2147483647 h 186"/>
                <a:gd name="T2" fmla="*/ 2147483647 w 121"/>
                <a:gd name="T3" fmla="*/ 0 h 186"/>
                <a:gd name="T4" fmla="*/ 0 w 121"/>
                <a:gd name="T5" fmla="*/ 0 h 186"/>
                <a:gd name="T6" fmla="*/ 0 w 121"/>
                <a:gd name="T7" fmla="*/ 2147483647 h 186"/>
                <a:gd name="T8" fmla="*/ 2147483647 w 121"/>
                <a:gd name="T9" fmla="*/ 2147483647 h 186"/>
                <a:gd name="T10" fmla="*/ 2147483647 w 121"/>
                <a:gd name="T11" fmla="*/ 2147483647 h 186"/>
                <a:gd name="T12" fmla="*/ 2147483647 w 121"/>
                <a:gd name="T13" fmla="*/ 2147483647 h 186"/>
                <a:gd name="T14" fmla="*/ 2147483647 w 121"/>
                <a:gd name="T15" fmla="*/ 2147483647 h 186"/>
                <a:gd name="T16" fmla="*/ 2147483647 w 121"/>
                <a:gd name="T17" fmla="*/ 2147483647 h 186"/>
                <a:gd name="T18" fmla="*/ 2147483647 w 121"/>
                <a:gd name="T19" fmla="*/ 2147483647 h 186"/>
                <a:gd name="T20" fmla="*/ 2147483647 w 121"/>
                <a:gd name="T21" fmla="*/ 2147483647 h 186"/>
                <a:gd name="T22" fmla="*/ 2147483647 w 121"/>
                <a:gd name="T23" fmla="*/ 2147483647 h 1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1" h="186">
                  <a:moveTo>
                    <a:pt x="121" y="31"/>
                  </a:moveTo>
                  <a:lnTo>
                    <a:pt x="121" y="0"/>
                  </a:lnTo>
                  <a:lnTo>
                    <a:pt x="0" y="0"/>
                  </a:lnTo>
                  <a:lnTo>
                    <a:pt x="0" y="186"/>
                  </a:lnTo>
                  <a:lnTo>
                    <a:pt x="31" y="186"/>
                  </a:lnTo>
                  <a:lnTo>
                    <a:pt x="31" y="108"/>
                  </a:lnTo>
                  <a:lnTo>
                    <a:pt x="121" y="108"/>
                  </a:lnTo>
                  <a:lnTo>
                    <a:pt x="121" y="77"/>
                  </a:lnTo>
                  <a:lnTo>
                    <a:pt x="31" y="77"/>
                  </a:lnTo>
                  <a:lnTo>
                    <a:pt x="31" y="31"/>
                  </a:lnTo>
                  <a:lnTo>
                    <a:pt x="121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2" name="Freeform 32"/>
            <p:cNvSpPr>
              <a:spLocks noEditPoints="1"/>
            </p:cNvSpPr>
            <p:nvPr userDrawn="1"/>
          </p:nvSpPr>
          <p:spPr bwMode="gray">
            <a:xfrm>
              <a:off x="6371478" y="2052090"/>
              <a:ext cx="246289" cy="293446"/>
            </a:xfrm>
            <a:custGeom>
              <a:avLst/>
              <a:gdLst>
                <a:gd name="T0" fmla="*/ 2147483647 w 50"/>
                <a:gd name="T1" fmla="*/ 2147483647 h 60"/>
                <a:gd name="T2" fmla="*/ 2147483647 w 50"/>
                <a:gd name="T3" fmla="*/ 2147483647 h 60"/>
                <a:gd name="T4" fmla="*/ 2147483647 w 50"/>
                <a:gd name="T5" fmla="*/ 2147483647 h 60"/>
                <a:gd name="T6" fmla="*/ 2147483647 w 50"/>
                <a:gd name="T7" fmla="*/ 2147483647 h 60"/>
                <a:gd name="T8" fmla="*/ 2147483647 w 50"/>
                <a:gd name="T9" fmla="*/ 0 h 60"/>
                <a:gd name="T10" fmla="*/ 2147483647 w 50"/>
                <a:gd name="T11" fmla="*/ 0 h 60"/>
                <a:gd name="T12" fmla="*/ 2147483647 w 50"/>
                <a:gd name="T13" fmla="*/ 2147483647 h 60"/>
                <a:gd name="T14" fmla="*/ 2147483647 w 50"/>
                <a:gd name="T15" fmla="*/ 2147483647 h 60"/>
                <a:gd name="T16" fmla="*/ 2147483647 w 50"/>
                <a:gd name="T17" fmla="*/ 2147483647 h 60"/>
                <a:gd name="T18" fmla="*/ 2147483647 w 50"/>
                <a:gd name="T19" fmla="*/ 2147483647 h 60"/>
                <a:gd name="T20" fmla="*/ 0 w 50"/>
                <a:gd name="T21" fmla="*/ 2147483647 h 60"/>
                <a:gd name="T22" fmla="*/ 0 w 50"/>
                <a:gd name="T23" fmla="*/ 2147483647 h 60"/>
                <a:gd name="T24" fmla="*/ 2147483647 w 50"/>
                <a:gd name="T25" fmla="*/ 2147483647 h 60"/>
                <a:gd name="T26" fmla="*/ 2147483647 w 50"/>
                <a:gd name="T27" fmla="*/ 2147483647 h 60"/>
                <a:gd name="T28" fmla="*/ 2147483647 w 50"/>
                <a:gd name="T29" fmla="*/ 2147483647 h 60"/>
                <a:gd name="T30" fmla="*/ 2147483647 w 50"/>
                <a:gd name="T31" fmla="*/ 2147483647 h 60"/>
                <a:gd name="T32" fmla="*/ 2147483647 w 50"/>
                <a:gd name="T33" fmla="*/ 2147483647 h 60"/>
                <a:gd name="T34" fmla="*/ 2147483647 w 50"/>
                <a:gd name="T35" fmla="*/ 2147483647 h 60"/>
                <a:gd name="T36" fmla="*/ 2147483647 w 50"/>
                <a:gd name="T37" fmla="*/ 2147483647 h 60"/>
                <a:gd name="T38" fmla="*/ 2147483647 w 50"/>
                <a:gd name="T39" fmla="*/ 2147483647 h 60"/>
                <a:gd name="T40" fmla="*/ 2147483647 w 50"/>
                <a:gd name="T41" fmla="*/ 2147483647 h 60"/>
                <a:gd name="T42" fmla="*/ 2147483647 w 50"/>
                <a:gd name="T43" fmla="*/ 2147483647 h 60"/>
                <a:gd name="T44" fmla="*/ 2147483647 w 50"/>
                <a:gd name="T45" fmla="*/ 2147483647 h 60"/>
                <a:gd name="T46" fmla="*/ 2147483647 w 50"/>
                <a:gd name="T47" fmla="*/ 2147483647 h 60"/>
                <a:gd name="T48" fmla="*/ 2147483647 w 50"/>
                <a:gd name="T49" fmla="*/ 2147483647 h 60"/>
                <a:gd name="T50" fmla="*/ 2147483647 w 50"/>
                <a:gd name="T51" fmla="*/ 2147483647 h 60"/>
                <a:gd name="T52" fmla="*/ 2147483647 w 50"/>
                <a:gd name="T53" fmla="*/ 2147483647 h 60"/>
                <a:gd name="T54" fmla="*/ 2147483647 w 50"/>
                <a:gd name="T55" fmla="*/ 2147483647 h 60"/>
                <a:gd name="T56" fmla="*/ 2147483647 w 50"/>
                <a:gd name="T57" fmla="*/ 2147483647 h 60"/>
                <a:gd name="T58" fmla="*/ 2147483647 w 50"/>
                <a:gd name="T59" fmla="*/ 2147483647 h 60"/>
                <a:gd name="T60" fmla="*/ 2147483647 w 50"/>
                <a:gd name="T61" fmla="*/ 2147483647 h 60"/>
                <a:gd name="T62" fmla="*/ 2147483647 w 50"/>
                <a:gd name="T63" fmla="*/ 2147483647 h 60"/>
                <a:gd name="T64" fmla="*/ 2147483647 w 50"/>
                <a:gd name="T65" fmla="*/ 2147483647 h 60"/>
                <a:gd name="T66" fmla="*/ 2147483647 w 50"/>
                <a:gd name="T67" fmla="*/ 2147483647 h 60"/>
                <a:gd name="T68" fmla="*/ 2147483647 w 50"/>
                <a:gd name="T69" fmla="*/ 2147483647 h 60"/>
                <a:gd name="T70" fmla="*/ 2147483647 w 50"/>
                <a:gd name="T71" fmla="*/ 2147483647 h 60"/>
                <a:gd name="T72" fmla="*/ 2147483647 w 50"/>
                <a:gd name="T73" fmla="*/ 2147483647 h 60"/>
                <a:gd name="T74" fmla="*/ 2147483647 w 50"/>
                <a:gd name="T75" fmla="*/ 2147483647 h 60"/>
                <a:gd name="T76" fmla="*/ 2147483647 w 50"/>
                <a:gd name="T77" fmla="*/ 2147483647 h 60"/>
                <a:gd name="T78" fmla="*/ 2147483647 w 50"/>
                <a:gd name="T79" fmla="*/ 2147483647 h 60"/>
                <a:gd name="T80" fmla="*/ 2147483647 w 50"/>
                <a:gd name="T81" fmla="*/ 2147483647 h 60"/>
                <a:gd name="T82" fmla="*/ 2147483647 w 50"/>
                <a:gd name="T83" fmla="*/ 2147483647 h 6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" h="60">
                  <a:moveTo>
                    <a:pt x="50" y="14"/>
                  </a:moveTo>
                  <a:cubicBezTo>
                    <a:pt x="50" y="12"/>
                    <a:pt x="50" y="11"/>
                    <a:pt x="48" y="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8" y="0"/>
                    <a:pt x="38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9" y="2"/>
                    <a:pt x="9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0" y="49"/>
                    <a:pt x="2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10" y="58"/>
                    <a:pt x="10" y="58"/>
                  </a:cubicBezTo>
                  <a:cubicBezTo>
                    <a:pt x="10" y="59"/>
                    <a:pt x="11" y="59"/>
                    <a:pt x="11" y="59"/>
                  </a:cubicBezTo>
                  <a:cubicBezTo>
                    <a:pt x="12" y="59"/>
                    <a:pt x="13" y="60"/>
                    <a:pt x="13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8" y="60"/>
                    <a:pt x="38" y="59"/>
                    <a:pt x="39" y="59"/>
                  </a:cubicBezTo>
                  <a:cubicBezTo>
                    <a:pt x="40" y="59"/>
                    <a:pt x="41" y="58"/>
                    <a:pt x="41" y="5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49"/>
                    <a:pt x="50" y="48"/>
                    <a:pt x="50" y="46"/>
                  </a:cubicBezTo>
                  <a:lnTo>
                    <a:pt x="50" y="14"/>
                  </a:lnTo>
                  <a:close/>
                  <a:moveTo>
                    <a:pt x="40" y="44"/>
                  </a:moveTo>
                  <a:cubicBezTo>
                    <a:pt x="40" y="44"/>
                    <a:pt x="40" y="44"/>
                    <a:pt x="40" y="44"/>
                  </a:cubicBezTo>
                  <a:cubicBezTo>
                    <a:pt x="40" y="45"/>
                    <a:pt x="39" y="45"/>
                    <a:pt x="39" y="45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5" y="49"/>
                    <a:pt x="15" y="49"/>
                    <a:pt x="14" y="49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0" y="45"/>
                    <a:pt x="10" y="44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5"/>
                    <a:pt x="11" y="15"/>
                    <a:pt x="11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0"/>
                    <a:pt x="16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5" y="10"/>
                    <a:pt x="35" y="11"/>
                    <a:pt x="36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5"/>
                    <a:pt x="40" y="15"/>
                    <a:pt x="40" y="16"/>
                  </a:cubicBezTo>
                  <a:lnTo>
                    <a:pt x="4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3" name="Freeform 33"/>
            <p:cNvSpPr>
              <a:spLocks noEditPoints="1"/>
            </p:cNvSpPr>
            <p:nvPr userDrawn="1"/>
          </p:nvSpPr>
          <p:spPr bwMode="gray">
            <a:xfrm>
              <a:off x="6675917" y="2054317"/>
              <a:ext cx="239115" cy="293444"/>
            </a:xfrm>
            <a:custGeom>
              <a:avLst/>
              <a:gdLst>
                <a:gd name="T0" fmla="*/ 2147483647 w 49"/>
                <a:gd name="T1" fmla="*/ 2147483647 h 60"/>
                <a:gd name="T2" fmla="*/ 2147483647 w 49"/>
                <a:gd name="T3" fmla="*/ 2147483647 h 60"/>
                <a:gd name="T4" fmla="*/ 2147483647 w 49"/>
                <a:gd name="T5" fmla="*/ 2147483647 h 60"/>
                <a:gd name="T6" fmla="*/ 2147483647 w 49"/>
                <a:gd name="T7" fmla="*/ 2147483647 h 60"/>
                <a:gd name="T8" fmla="*/ 2147483647 w 49"/>
                <a:gd name="T9" fmla="*/ 2147483647 h 60"/>
                <a:gd name="T10" fmla="*/ 2147483647 w 49"/>
                <a:gd name="T11" fmla="*/ 2147483647 h 60"/>
                <a:gd name="T12" fmla="*/ 2147483647 w 49"/>
                <a:gd name="T13" fmla="*/ 2147483647 h 60"/>
                <a:gd name="T14" fmla="*/ 2147483647 w 49"/>
                <a:gd name="T15" fmla="*/ 0 h 60"/>
                <a:gd name="T16" fmla="*/ 0 w 49"/>
                <a:gd name="T17" fmla="*/ 0 h 60"/>
                <a:gd name="T18" fmla="*/ 0 w 49"/>
                <a:gd name="T19" fmla="*/ 2147483647 h 60"/>
                <a:gd name="T20" fmla="*/ 2147483647 w 49"/>
                <a:gd name="T21" fmla="*/ 2147483647 h 60"/>
                <a:gd name="T22" fmla="*/ 2147483647 w 49"/>
                <a:gd name="T23" fmla="*/ 2147483647 h 60"/>
                <a:gd name="T24" fmla="*/ 2147483647 w 49"/>
                <a:gd name="T25" fmla="*/ 2147483647 h 60"/>
                <a:gd name="T26" fmla="*/ 2147483647 w 49"/>
                <a:gd name="T27" fmla="*/ 2147483647 h 60"/>
                <a:gd name="T28" fmla="*/ 2147483647 w 49"/>
                <a:gd name="T29" fmla="*/ 2147483647 h 60"/>
                <a:gd name="T30" fmla="*/ 2147483647 w 49"/>
                <a:gd name="T31" fmla="*/ 2147483647 h 60"/>
                <a:gd name="T32" fmla="*/ 2147483647 w 49"/>
                <a:gd name="T33" fmla="*/ 2147483647 h 60"/>
                <a:gd name="T34" fmla="*/ 2147483647 w 49"/>
                <a:gd name="T35" fmla="*/ 2147483647 h 60"/>
                <a:gd name="T36" fmla="*/ 2147483647 w 49"/>
                <a:gd name="T37" fmla="*/ 2147483647 h 60"/>
                <a:gd name="T38" fmla="*/ 2147483647 w 49"/>
                <a:gd name="T39" fmla="*/ 2147483647 h 60"/>
                <a:gd name="T40" fmla="*/ 2147483647 w 49"/>
                <a:gd name="T41" fmla="*/ 2147483647 h 60"/>
                <a:gd name="T42" fmla="*/ 2147483647 w 49"/>
                <a:gd name="T43" fmla="*/ 2147483647 h 60"/>
                <a:gd name="T44" fmla="*/ 2147483647 w 49"/>
                <a:gd name="T45" fmla="*/ 2147483647 h 60"/>
                <a:gd name="T46" fmla="*/ 2147483647 w 49"/>
                <a:gd name="T47" fmla="*/ 2147483647 h 60"/>
                <a:gd name="T48" fmla="*/ 2147483647 w 49"/>
                <a:gd name="T49" fmla="*/ 2147483647 h 60"/>
                <a:gd name="T50" fmla="*/ 2147483647 w 49"/>
                <a:gd name="T51" fmla="*/ 2147483647 h 60"/>
                <a:gd name="T52" fmla="*/ 2147483647 w 49"/>
                <a:gd name="T53" fmla="*/ 2147483647 h 60"/>
                <a:gd name="T54" fmla="*/ 2147483647 w 49"/>
                <a:gd name="T55" fmla="*/ 2147483647 h 60"/>
                <a:gd name="T56" fmla="*/ 2147483647 w 49"/>
                <a:gd name="T57" fmla="*/ 2147483647 h 6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9" h="60">
                  <a:moveTo>
                    <a:pt x="33" y="36"/>
                  </a:moveTo>
                  <a:cubicBezTo>
                    <a:pt x="35" y="36"/>
                    <a:pt x="36" y="36"/>
                    <a:pt x="37" y="34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7"/>
                    <a:pt x="45" y="26"/>
                    <a:pt x="45" y="2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1"/>
                    <a:pt x="44" y="9"/>
                    <a:pt x="43" y="8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1"/>
                    <a:pt x="35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8" y="36"/>
                    <a:pt x="18" y="36"/>
                    <a:pt x="19" y="37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31" y="36"/>
                    <a:pt x="31" y="36"/>
                    <a:pt x="31" y="36"/>
                  </a:cubicBezTo>
                  <a:lnTo>
                    <a:pt x="33" y="36"/>
                  </a:lnTo>
                  <a:close/>
                  <a:moveTo>
                    <a:pt x="11" y="26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2" y="11"/>
                    <a:pt x="32" y="1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1" y="26"/>
                    <a:pt x="31" y="26"/>
                  </a:cubicBezTo>
                  <a:lnTo>
                    <a:pt x="11" y="2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4" name="Freeform 34"/>
            <p:cNvSpPr>
              <a:spLocks/>
            </p:cNvSpPr>
            <p:nvPr userDrawn="1"/>
          </p:nvSpPr>
          <p:spPr bwMode="gray">
            <a:xfrm>
              <a:off x="6728223" y="2103368"/>
              <a:ext cx="112383" cy="81115"/>
            </a:xfrm>
            <a:custGeom>
              <a:avLst/>
              <a:gdLst>
                <a:gd name="T0" fmla="*/ 2147483647 w 23"/>
                <a:gd name="T1" fmla="*/ 2147483647 h 16"/>
                <a:gd name="T2" fmla="*/ 2147483647 w 23"/>
                <a:gd name="T3" fmla="*/ 2147483647 h 16"/>
                <a:gd name="T4" fmla="*/ 2147483647 w 23"/>
                <a:gd name="T5" fmla="*/ 2147483647 h 16"/>
                <a:gd name="T6" fmla="*/ 2147483647 w 23"/>
                <a:gd name="T7" fmla="*/ 2147483647 h 16"/>
                <a:gd name="T8" fmla="*/ 2147483647 w 23"/>
                <a:gd name="T9" fmla="*/ 2147483647 h 16"/>
                <a:gd name="T10" fmla="*/ 2147483647 w 23"/>
                <a:gd name="T11" fmla="*/ 0 h 16"/>
                <a:gd name="T12" fmla="*/ 0 w 23"/>
                <a:gd name="T13" fmla="*/ 0 h 16"/>
                <a:gd name="T14" fmla="*/ 0 w 23"/>
                <a:gd name="T15" fmla="*/ 2147483647 h 16"/>
                <a:gd name="T16" fmla="*/ 2147483647 w 23"/>
                <a:gd name="T17" fmla="*/ 2147483647 h 16"/>
                <a:gd name="T18" fmla="*/ 2147483647 w 23"/>
                <a:gd name="T19" fmla="*/ 2147483647 h 16"/>
                <a:gd name="T20" fmla="*/ 2147483647 w 23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16">
                  <a:moveTo>
                    <a:pt x="23" y="14"/>
                  </a:moveTo>
                  <a:cubicBezTo>
                    <a:pt x="23" y="13"/>
                    <a:pt x="23" y="13"/>
                    <a:pt x="23" y="1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3"/>
                    <a:pt x="23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1" y="16"/>
                    <a:pt x="21" y="15"/>
                  </a:cubicBezTo>
                  <a:lnTo>
                    <a:pt x="23" y="14"/>
                  </a:lnTo>
                  <a:close/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5" name="Freeform 35"/>
            <p:cNvSpPr>
              <a:spLocks/>
            </p:cNvSpPr>
            <p:nvPr userDrawn="1"/>
          </p:nvSpPr>
          <p:spPr bwMode="gray">
            <a:xfrm>
              <a:off x="6419497" y="2099624"/>
              <a:ext cx="145861" cy="193245"/>
            </a:xfrm>
            <a:custGeom>
              <a:avLst/>
              <a:gdLst>
                <a:gd name="T0" fmla="*/ 2147483647 w 30"/>
                <a:gd name="T1" fmla="*/ 2147483647 h 39"/>
                <a:gd name="T2" fmla="*/ 2147483647 w 30"/>
                <a:gd name="T3" fmla="*/ 2147483647 h 39"/>
                <a:gd name="T4" fmla="*/ 2147483647 w 30"/>
                <a:gd name="T5" fmla="*/ 0 h 39"/>
                <a:gd name="T6" fmla="*/ 2147483647 w 30"/>
                <a:gd name="T7" fmla="*/ 0 h 39"/>
                <a:gd name="T8" fmla="*/ 2147483647 w 30"/>
                <a:gd name="T9" fmla="*/ 2147483647 h 39"/>
                <a:gd name="T10" fmla="*/ 2147483647 w 30"/>
                <a:gd name="T11" fmla="*/ 2147483647 h 39"/>
                <a:gd name="T12" fmla="*/ 2147483647 w 30"/>
                <a:gd name="T13" fmla="*/ 2147483647 h 39"/>
                <a:gd name="T14" fmla="*/ 0 w 30"/>
                <a:gd name="T15" fmla="*/ 2147483647 h 39"/>
                <a:gd name="T16" fmla="*/ 0 w 30"/>
                <a:gd name="T17" fmla="*/ 2147483647 h 39"/>
                <a:gd name="T18" fmla="*/ 2147483647 w 30"/>
                <a:gd name="T19" fmla="*/ 2147483647 h 39"/>
                <a:gd name="T20" fmla="*/ 2147483647 w 30"/>
                <a:gd name="T21" fmla="*/ 2147483647 h 39"/>
                <a:gd name="T22" fmla="*/ 2147483647 w 30"/>
                <a:gd name="T23" fmla="*/ 2147483647 h 39"/>
                <a:gd name="T24" fmla="*/ 2147483647 w 30"/>
                <a:gd name="T25" fmla="*/ 2147483647 h 39"/>
                <a:gd name="T26" fmla="*/ 2147483647 w 30"/>
                <a:gd name="T27" fmla="*/ 2147483647 h 39"/>
                <a:gd name="T28" fmla="*/ 2147483647 w 30"/>
                <a:gd name="T29" fmla="*/ 2147483647 h 39"/>
                <a:gd name="T30" fmla="*/ 2147483647 w 30"/>
                <a:gd name="T31" fmla="*/ 2147483647 h 39"/>
                <a:gd name="T32" fmla="*/ 2147483647 w 30"/>
                <a:gd name="T33" fmla="*/ 2147483647 h 39"/>
                <a:gd name="T34" fmla="*/ 2147483647 w 30"/>
                <a:gd name="T35" fmla="*/ 2147483647 h 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0" h="39">
                  <a:moveTo>
                    <a:pt x="29" y="4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0"/>
                    <a:pt x="2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5"/>
                    <a:pt x="1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5" y="39"/>
                    <a:pt x="5" y="39"/>
                    <a:pt x="6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6" y="3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30" y="35"/>
                    <a:pt x="30" y="34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29" y="5"/>
                    <a:pt x="29" y="4"/>
                  </a:cubicBezTo>
                </a:path>
              </a:pathLst>
            </a:custGeom>
            <a:solidFill>
              <a:srgbClr val="EC22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36" name="Group 121"/>
          <p:cNvGrpSpPr>
            <a:grpSpLocks/>
          </p:cNvGrpSpPr>
          <p:nvPr userDrawn="1"/>
        </p:nvGrpSpPr>
        <p:grpSpPr bwMode="auto">
          <a:xfrm rot="-271608">
            <a:off x="7826832" y="5321325"/>
            <a:ext cx="2551777" cy="415925"/>
            <a:chOff x="2047875" y="1746250"/>
            <a:chExt cx="3851275" cy="628650"/>
          </a:xfrm>
        </p:grpSpPr>
        <p:sp>
          <p:nvSpPr>
            <p:cNvPr id="37" name="Freeform 5"/>
            <p:cNvSpPr>
              <a:spLocks/>
            </p:cNvSpPr>
            <p:nvPr userDrawn="1"/>
          </p:nvSpPr>
          <p:spPr bwMode="gray">
            <a:xfrm>
              <a:off x="2043767" y="1742347"/>
              <a:ext cx="421795" cy="604656"/>
            </a:xfrm>
            <a:custGeom>
              <a:avLst/>
              <a:gdLst>
                <a:gd name="T0" fmla="*/ 2147483647 w 86"/>
                <a:gd name="T1" fmla="*/ 0 h 123"/>
                <a:gd name="T2" fmla="*/ 2147483647 w 86"/>
                <a:gd name="T3" fmla="*/ 0 h 123"/>
                <a:gd name="T4" fmla="*/ 2147483647 w 86"/>
                <a:gd name="T5" fmla="*/ 2147483647 h 123"/>
                <a:gd name="T6" fmla="*/ 0 w 86"/>
                <a:gd name="T7" fmla="*/ 2147483647 h 123"/>
                <a:gd name="T8" fmla="*/ 2147483647 w 86"/>
                <a:gd name="T9" fmla="*/ 0 h 1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123">
                  <a:moveTo>
                    <a:pt x="35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59" y="91"/>
                    <a:pt x="50" y="123"/>
                  </a:cubicBezTo>
                  <a:cubicBezTo>
                    <a:pt x="0" y="123"/>
                    <a:pt x="0" y="123"/>
                    <a:pt x="0" y="123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8" name="Freeform 6"/>
            <p:cNvSpPr>
              <a:spLocks noEditPoints="1"/>
            </p:cNvSpPr>
            <p:nvPr userDrawn="1"/>
          </p:nvSpPr>
          <p:spPr bwMode="gray">
            <a:xfrm>
              <a:off x="2329076" y="1875125"/>
              <a:ext cx="776486" cy="494282"/>
            </a:xfrm>
            <a:custGeom>
              <a:avLst/>
              <a:gdLst>
                <a:gd name="T0" fmla="*/ 2147483647 w 158"/>
                <a:gd name="T1" fmla="*/ 2147483647 h 101"/>
                <a:gd name="T2" fmla="*/ 2147483647 w 158"/>
                <a:gd name="T3" fmla="*/ 2147483647 h 101"/>
                <a:gd name="T4" fmla="*/ 2147483647 w 158"/>
                <a:gd name="T5" fmla="*/ 2147483647 h 101"/>
                <a:gd name="T6" fmla="*/ 2147483647 w 158"/>
                <a:gd name="T7" fmla="*/ 2147483647 h 101"/>
                <a:gd name="T8" fmla="*/ 2147483647 w 158"/>
                <a:gd name="T9" fmla="*/ 2147483647 h 101"/>
                <a:gd name="T10" fmla="*/ 2147483647 w 158"/>
                <a:gd name="T11" fmla="*/ 2147483647 h 101"/>
                <a:gd name="T12" fmla="*/ 2147483647 w 158"/>
                <a:gd name="T13" fmla="*/ 2147483647 h 101"/>
                <a:gd name="T14" fmla="*/ 2147483647 w 158"/>
                <a:gd name="T15" fmla="*/ 2147483647 h 101"/>
                <a:gd name="T16" fmla="*/ 2147483647 w 158"/>
                <a:gd name="T17" fmla="*/ 2147483647 h 101"/>
                <a:gd name="T18" fmla="*/ 2147483647 w 158"/>
                <a:gd name="T19" fmla="*/ 2147483647 h 101"/>
                <a:gd name="T20" fmla="*/ 2147483647 w 158"/>
                <a:gd name="T21" fmla="*/ 2147483647 h 101"/>
                <a:gd name="T22" fmla="*/ 2147483647 w 158"/>
                <a:gd name="T23" fmla="*/ 2147483647 h 101"/>
                <a:gd name="T24" fmla="*/ 2147483647 w 158"/>
                <a:gd name="T25" fmla="*/ 2147483647 h 101"/>
                <a:gd name="T26" fmla="*/ 2147483647 w 158"/>
                <a:gd name="T27" fmla="*/ 2147483647 h 101"/>
                <a:gd name="T28" fmla="*/ 2147483647 w 158"/>
                <a:gd name="T29" fmla="*/ 2147483647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8" h="101">
                  <a:moveTo>
                    <a:pt x="145" y="51"/>
                  </a:moveTo>
                  <a:cubicBezTo>
                    <a:pt x="145" y="51"/>
                    <a:pt x="158" y="24"/>
                    <a:pt x="123" y="14"/>
                  </a:cubicBezTo>
                  <a:cubicBezTo>
                    <a:pt x="123" y="14"/>
                    <a:pt x="66" y="0"/>
                    <a:pt x="29" y="32"/>
                  </a:cubicBezTo>
                  <a:cubicBezTo>
                    <a:pt x="29" y="32"/>
                    <a:pt x="0" y="62"/>
                    <a:pt x="18" y="86"/>
                  </a:cubicBezTo>
                  <a:cubicBezTo>
                    <a:pt x="18" y="86"/>
                    <a:pt x="29" y="101"/>
                    <a:pt x="74" y="99"/>
                  </a:cubicBezTo>
                  <a:cubicBezTo>
                    <a:pt x="74" y="99"/>
                    <a:pt x="110" y="97"/>
                    <a:pt x="120" y="91"/>
                  </a:cubicBezTo>
                  <a:cubicBezTo>
                    <a:pt x="129" y="68"/>
                    <a:pt x="129" y="68"/>
                    <a:pt x="129" y="68"/>
                  </a:cubicBezTo>
                  <a:cubicBezTo>
                    <a:pt x="129" y="68"/>
                    <a:pt x="105" y="82"/>
                    <a:pt x="80" y="83"/>
                  </a:cubicBezTo>
                  <a:cubicBezTo>
                    <a:pt x="80" y="83"/>
                    <a:pt x="54" y="85"/>
                    <a:pt x="58" y="71"/>
                  </a:cubicBezTo>
                  <a:lnTo>
                    <a:pt x="145" y="51"/>
                  </a:lnTo>
                  <a:close/>
                  <a:moveTo>
                    <a:pt x="64" y="45"/>
                  </a:moveTo>
                  <a:cubicBezTo>
                    <a:pt x="70" y="23"/>
                    <a:pt x="90" y="25"/>
                    <a:pt x="90" y="25"/>
                  </a:cubicBezTo>
                  <a:cubicBezTo>
                    <a:pt x="109" y="25"/>
                    <a:pt x="105" y="42"/>
                    <a:pt x="105" y="42"/>
                  </a:cubicBezTo>
                  <a:cubicBezTo>
                    <a:pt x="59" y="65"/>
                    <a:pt x="59" y="65"/>
                    <a:pt x="59" y="65"/>
                  </a:cubicBezTo>
                  <a:lnTo>
                    <a:pt x="64" y="45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9" name="Freeform 7"/>
            <p:cNvSpPr>
              <a:spLocks/>
            </p:cNvSpPr>
            <p:nvPr userDrawn="1"/>
          </p:nvSpPr>
          <p:spPr bwMode="gray">
            <a:xfrm>
              <a:off x="3026095" y="1898447"/>
              <a:ext cx="762107" cy="451092"/>
            </a:xfrm>
            <a:custGeom>
              <a:avLst/>
              <a:gdLst>
                <a:gd name="T0" fmla="*/ 2147483647 w 155"/>
                <a:gd name="T1" fmla="*/ 2147483647 h 92"/>
                <a:gd name="T2" fmla="*/ 0 w 155"/>
                <a:gd name="T3" fmla="*/ 2147483647 h 92"/>
                <a:gd name="T4" fmla="*/ 2147483647 w 155"/>
                <a:gd name="T5" fmla="*/ 2147483647 h 92"/>
                <a:gd name="T6" fmla="*/ 2147483647 w 155"/>
                <a:gd name="T7" fmla="*/ 2147483647 h 92"/>
                <a:gd name="T8" fmla="*/ 2147483647 w 155"/>
                <a:gd name="T9" fmla="*/ 2147483647 h 92"/>
                <a:gd name="T10" fmla="*/ 2147483647 w 155"/>
                <a:gd name="T11" fmla="*/ 2147483647 h 92"/>
                <a:gd name="T12" fmla="*/ 2147483647 w 155"/>
                <a:gd name="T13" fmla="*/ 2147483647 h 92"/>
                <a:gd name="T14" fmla="*/ 2147483647 w 155"/>
                <a:gd name="T15" fmla="*/ 2147483647 h 92"/>
                <a:gd name="T16" fmla="*/ 2147483647 w 155"/>
                <a:gd name="T17" fmla="*/ 2147483647 h 92"/>
                <a:gd name="T18" fmla="*/ 2147483647 w 155"/>
                <a:gd name="T19" fmla="*/ 2147483647 h 92"/>
                <a:gd name="T20" fmla="*/ 2147483647 w 155"/>
                <a:gd name="T21" fmla="*/ 2147483647 h 92"/>
                <a:gd name="T22" fmla="*/ 2147483647 w 155"/>
                <a:gd name="T23" fmla="*/ 2147483647 h 9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5" h="92">
                  <a:moveTo>
                    <a:pt x="23" y="13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22"/>
                    <a:pt x="82" y="20"/>
                    <a:pt x="92" y="23"/>
                  </a:cubicBezTo>
                  <a:cubicBezTo>
                    <a:pt x="92" y="23"/>
                    <a:pt x="101" y="25"/>
                    <a:pt x="97" y="36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130" y="92"/>
                    <a:pt x="130" y="92"/>
                    <a:pt x="130" y="92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47" y="36"/>
                    <a:pt x="155" y="16"/>
                    <a:pt x="133" y="11"/>
                  </a:cubicBezTo>
                  <a:cubicBezTo>
                    <a:pt x="133" y="11"/>
                    <a:pt x="95" y="0"/>
                    <a:pt x="23" y="13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0" name="Freeform 8"/>
            <p:cNvSpPr>
              <a:spLocks noEditPoints="1"/>
            </p:cNvSpPr>
            <p:nvPr userDrawn="1"/>
          </p:nvSpPr>
          <p:spPr bwMode="gray">
            <a:xfrm>
              <a:off x="3685911" y="1912787"/>
              <a:ext cx="836400" cy="458290"/>
            </a:xfrm>
            <a:custGeom>
              <a:avLst/>
              <a:gdLst>
                <a:gd name="T0" fmla="*/ 2147483647 w 170"/>
                <a:gd name="T1" fmla="*/ 2147483647 h 93"/>
                <a:gd name="T2" fmla="*/ 2147483647 w 170"/>
                <a:gd name="T3" fmla="*/ 2147483647 h 93"/>
                <a:gd name="T4" fmla="*/ 2147483647 w 170"/>
                <a:gd name="T5" fmla="*/ 2147483647 h 93"/>
                <a:gd name="T6" fmla="*/ 2147483647 w 170"/>
                <a:gd name="T7" fmla="*/ 2147483647 h 93"/>
                <a:gd name="T8" fmla="*/ 2147483647 w 170"/>
                <a:gd name="T9" fmla="*/ 2147483647 h 93"/>
                <a:gd name="T10" fmla="*/ 2147483647 w 170"/>
                <a:gd name="T11" fmla="*/ 2147483647 h 93"/>
                <a:gd name="T12" fmla="*/ 2147483647 w 170"/>
                <a:gd name="T13" fmla="*/ 2147483647 h 93"/>
                <a:gd name="T14" fmla="*/ 2147483647 w 170"/>
                <a:gd name="T15" fmla="*/ 2147483647 h 93"/>
                <a:gd name="T16" fmla="*/ 2147483647 w 170"/>
                <a:gd name="T17" fmla="*/ 2147483647 h 93"/>
                <a:gd name="T18" fmla="*/ 2147483647 w 170"/>
                <a:gd name="T19" fmla="*/ 2147483647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0" h="93">
                  <a:moveTo>
                    <a:pt x="99" y="3"/>
                  </a:moveTo>
                  <a:cubicBezTo>
                    <a:pt x="28" y="2"/>
                    <a:pt x="17" y="46"/>
                    <a:pt x="17" y="46"/>
                  </a:cubicBezTo>
                  <a:cubicBezTo>
                    <a:pt x="0" y="93"/>
                    <a:pt x="71" y="90"/>
                    <a:pt x="71" y="90"/>
                  </a:cubicBezTo>
                  <a:cubicBezTo>
                    <a:pt x="81" y="91"/>
                    <a:pt x="147" y="89"/>
                    <a:pt x="158" y="44"/>
                  </a:cubicBezTo>
                  <a:cubicBezTo>
                    <a:pt x="170" y="0"/>
                    <a:pt x="99" y="3"/>
                    <a:pt x="99" y="3"/>
                  </a:cubicBezTo>
                  <a:moveTo>
                    <a:pt x="106" y="50"/>
                  </a:moveTo>
                  <a:cubicBezTo>
                    <a:pt x="106" y="50"/>
                    <a:pt x="95" y="82"/>
                    <a:pt x="73" y="73"/>
                  </a:cubicBezTo>
                  <a:cubicBezTo>
                    <a:pt x="68" y="71"/>
                    <a:pt x="62" y="60"/>
                    <a:pt x="70" y="41"/>
                  </a:cubicBezTo>
                  <a:cubicBezTo>
                    <a:pt x="70" y="41"/>
                    <a:pt x="79" y="17"/>
                    <a:pt x="95" y="18"/>
                  </a:cubicBezTo>
                  <a:cubicBezTo>
                    <a:pt x="95" y="18"/>
                    <a:pt x="117" y="16"/>
                    <a:pt x="106" y="50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 userDrawn="1"/>
          </p:nvSpPr>
          <p:spPr bwMode="gray">
            <a:xfrm>
              <a:off x="5022573" y="1912645"/>
              <a:ext cx="831606" cy="458290"/>
            </a:xfrm>
            <a:custGeom>
              <a:avLst/>
              <a:gdLst>
                <a:gd name="T0" fmla="*/ 2147483647 w 169"/>
                <a:gd name="T1" fmla="*/ 2147483647 h 93"/>
                <a:gd name="T2" fmla="*/ 2147483647 w 169"/>
                <a:gd name="T3" fmla="*/ 2147483647 h 93"/>
                <a:gd name="T4" fmla="*/ 2147483647 w 169"/>
                <a:gd name="T5" fmla="*/ 2147483647 h 93"/>
                <a:gd name="T6" fmla="*/ 2147483647 w 169"/>
                <a:gd name="T7" fmla="*/ 2147483647 h 93"/>
                <a:gd name="T8" fmla="*/ 2147483647 w 169"/>
                <a:gd name="T9" fmla="*/ 2147483647 h 93"/>
                <a:gd name="T10" fmla="*/ 2147483647 w 169"/>
                <a:gd name="T11" fmla="*/ 2147483647 h 93"/>
                <a:gd name="T12" fmla="*/ 2147483647 w 169"/>
                <a:gd name="T13" fmla="*/ 2147483647 h 93"/>
                <a:gd name="T14" fmla="*/ 2147483647 w 169"/>
                <a:gd name="T15" fmla="*/ 2147483647 h 93"/>
                <a:gd name="T16" fmla="*/ 2147483647 w 169"/>
                <a:gd name="T17" fmla="*/ 2147483647 h 93"/>
                <a:gd name="T18" fmla="*/ 2147483647 w 169"/>
                <a:gd name="T19" fmla="*/ 2147483647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93">
                  <a:moveTo>
                    <a:pt x="98" y="3"/>
                  </a:moveTo>
                  <a:cubicBezTo>
                    <a:pt x="27" y="2"/>
                    <a:pt x="17" y="46"/>
                    <a:pt x="17" y="46"/>
                  </a:cubicBezTo>
                  <a:cubicBezTo>
                    <a:pt x="0" y="93"/>
                    <a:pt x="71" y="90"/>
                    <a:pt x="71" y="90"/>
                  </a:cubicBezTo>
                  <a:cubicBezTo>
                    <a:pt x="80" y="91"/>
                    <a:pt x="146" y="89"/>
                    <a:pt x="158" y="44"/>
                  </a:cubicBezTo>
                  <a:cubicBezTo>
                    <a:pt x="169" y="0"/>
                    <a:pt x="98" y="3"/>
                    <a:pt x="98" y="3"/>
                  </a:cubicBezTo>
                  <a:moveTo>
                    <a:pt x="105" y="50"/>
                  </a:moveTo>
                  <a:cubicBezTo>
                    <a:pt x="105" y="50"/>
                    <a:pt x="95" y="82"/>
                    <a:pt x="73" y="73"/>
                  </a:cubicBezTo>
                  <a:cubicBezTo>
                    <a:pt x="67" y="71"/>
                    <a:pt x="62" y="60"/>
                    <a:pt x="70" y="41"/>
                  </a:cubicBezTo>
                  <a:cubicBezTo>
                    <a:pt x="70" y="41"/>
                    <a:pt x="78" y="17"/>
                    <a:pt x="95" y="18"/>
                  </a:cubicBezTo>
                  <a:cubicBezTo>
                    <a:pt x="95" y="18"/>
                    <a:pt x="117" y="16"/>
                    <a:pt x="105" y="50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2" name="Freeform 10"/>
            <p:cNvSpPr>
              <a:spLocks/>
            </p:cNvSpPr>
            <p:nvPr userDrawn="1"/>
          </p:nvSpPr>
          <p:spPr bwMode="gray">
            <a:xfrm>
              <a:off x="4490741" y="1941733"/>
              <a:ext cx="687814" cy="407903"/>
            </a:xfrm>
            <a:custGeom>
              <a:avLst/>
              <a:gdLst>
                <a:gd name="T0" fmla="*/ 0 w 433"/>
                <a:gd name="T1" fmla="*/ 0 h 257"/>
                <a:gd name="T2" fmla="*/ 2147483647 w 433"/>
                <a:gd name="T3" fmla="*/ 0 h 257"/>
                <a:gd name="T4" fmla="*/ 2147483647 w 433"/>
                <a:gd name="T5" fmla="*/ 2147483647 h 257"/>
                <a:gd name="T6" fmla="*/ 2147483647 w 433"/>
                <a:gd name="T7" fmla="*/ 0 h 257"/>
                <a:gd name="T8" fmla="*/ 2147483647 w 433"/>
                <a:gd name="T9" fmla="*/ 0 h 257"/>
                <a:gd name="T10" fmla="*/ 2147483647 w 433"/>
                <a:gd name="T11" fmla="*/ 2147483647 h 257"/>
                <a:gd name="T12" fmla="*/ 2147483647 w 433"/>
                <a:gd name="T13" fmla="*/ 2147483647 h 257"/>
                <a:gd name="T14" fmla="*/ 0 w 433"/>
                <a:gd name="T15" fmla="*/ 0 h 2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3" h="257">
                  <a:moveTo>
                    <a:pt x="0" y="0"/>
                  </a:moveTo>
                  <a:lnTo>
                    <a:pt x="139" y="0"/>
                  </a:lnTo>
                  <a:lnTo>
                    <a:pt x="164" y="176"/>
                  </a:lnTo>
                  <a:lnTo>
                    <a:pt x="285" y="0"/>
                  </a:lnTo>
                  <a:lnTo>
                    <a:pt x="433" y="0"/>
                  </a:lnTo>
                  <a:lnTo>
                    <a:pt x="260" y="257"/>
                  </a:lnTo>
                  <a:lnTo>
                    <a:pt x="31" y="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2176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pic>
          <p:nvPicPr>
            <p:cNvPr id="43" name="Picture 37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5786437" y="2238375"/>
              <a:ext cx="112713" cy="112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Title 16"/>
          <p:cNvSpPr>
            <a:spLocks noGrp="1"/>
          </p:cNvSpPr>
          <p:nvPr>
            <p:ph type="title"/>
          </p:nvPr>
        </p:nvSpPr>
        <p:spPr bwMode="gray">
          <a:xfrm rot="21404489">
            <a:off x="1094746" y="910719"/>
            <a:ext cx="9714592" cy="3570463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5400" b="1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51963"/>
      </p:ext>
    </p:extLst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2"/>
          <p:cNvSpPr>
            <a:spLocks/>
          </p:cNvSpPr>
          <p:nvPr userDrawn="1"/>
        </p:nvSpPr>
        <p:spPr bwMode="gray">
          <a:xfrm>
            <a:off x="0" y="254025"/>
            <a:ext cx="204841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4" name="Rectangle 11"/>
          <p:cNvSpPr>
            <a:spLocks noChangeArrowheads="1"/>
          </p:cNvSpPr>
          <p:nvPr userDrawn="1"/>
        </p:nvSpPr>
        <p:spPr bwMode="gray">
          <a:xfrm flipH="1">
            <a:off x="205506" y="255906"/>
            <a:ext cx="11986494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/>
          </p:nvPr>
        </p:nvSpPr>
        <p:spPr bwMode="gray">
          <a:xfrm>
            <a:off x="283811" y="255906"/>
            <a:ext cx="11908201" cy="597132"/>
          </a:xfrm>
          <a:prstGeom prst="rect">
            <a:avLst/>
          </a:prstGeom>
        </p:spPr>
        <p:txBody>
          <a:bodyPr wrap="square" lIns="121899" tIns="60949" rIns="121899" bIns="60949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31822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gray">
          <a:xfrm flipH="1">
            <a:off x="205506" y="255906"/>
            <a:ext cx="11986494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gray">
          <a:xfrm>
            <a:off x="0" y="254025"/>
            <a:ext cx="204841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277217" y="1335026"/>
            <a:ext cx="11726436" cy="5039399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defRPr sz="24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20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8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28"/>
          <p:cNvSpPr>
            <a:spLocks noGrp="1"/>
          </p:cNvSpPr>
          <p:nvPr>
            <p:ph type="title"/>
          </p:nvPr>
        </p:nvSpPr>
        <p:spPr bwMode="gray">
          <a:xfrm>
            <a:off x="283811" y="255906"/>
            <a:ext cx="11908201" cy="597132"/>
          </a:xfrm>
          <a:prstGeom prst="rect">
            <a:avLst/>
          </a:prstGeom>
        </p:spPr>
        <p:txBody>
          <a:bodyPr wrap="square" lIns="121899" tIns="60949" rIns="121899" bIns="60949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3978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51" y="274320"/>
            <a:ext cx="11069166" cy="5181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366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 userDrawn="1"/>
        </p:nvSpPr>
        <p:spPr bwMode="gray">
          <a:xfrm flipH="1">
            <a:off x="205506" y="255906"/>
            <a:ext cx="11986494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6" name="Freeform 12"/>
          <p:cNvSpPr>
            <a:spLocks/>
          </p:cNvSpPr>
          <p:nvPr userDrawn="1"/>
        </p:nvSpPr>
        <p:spPr bwMode="gray">
          <a:xfrm>
            <a:off x="0" y="254025"/>
            <a:ext cx="204841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277217" y="1974787"/>
            <a:ext cx="11726436" cy="4399636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defRPr sz="24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20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8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270491" y="1335049"/>
            <a:ext cx="11726436" cy="639763"/>
          </a:xfrm>
          <a:prstGeom prst="rect">
            <a:avLst/>
          </a:prstGeom>
        </p:spPr>
        <p:txBody>
          <a:bodyPr lIns="121899" tIns="60949" rIns="121899" bIns="60949" anchor="t" anchorCtr="0">
            <a:normAutofit/>
          </a:bodyPr>
          <a:lstStyle>
            <a:lvl1pPr marL="0" indent="0">
              <a:buNone/>
              <a:defRPr sz="28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9" name="Title 28"/>
          <p:cNvSpPr>
            <a:spLocks noGrp="1"/>
          </p:cNvSpPr>
          <p:nvPr>
            <p:ph type="title"/>
          </p:nvPr>
        </p:nvSpPr>
        <p:spPr bwMode="gray">
          <a:xfrm>
            <a:off x="283811" y="255906"/>
            <a:ext cx="11908201" cy="597132"/>
          </a:xfrm>
          <a:prstGeom prst="rect">
            <a:avLst/>
          </a:prstGeom>
        </p:spPr>
        <p:txBody>
          <a:bodyPr wrap="square" lIns="121899" tIns="60949" rIns="121899" bIns="60949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788281638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 bwMode="black">
          <a:xfrm>
            <a:off x="512909" y="6451625"/>
            <a:ext cx="3661729" cy="276225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defTabSz="1218987">
              <a:defRPr/>
            </a:pPr>
            <a:r>
              <a:rPr lang="en-US" sz="1000" cap="all">
                <a:solidFill>
                  <a:srgbClr val="939598"/>
                </a:solidFill>
                <a:ea typeface="宋体" pitchFamily="2" charset="-122"/>
                <a:cs typeface="Arial" pitchFamily="34" charset="0"/>
              </a:rPr>
              <a:t>2012 LENOVO CONFIDENTIAL</a:t>
            </a:r>
            <a:r>
              <a:rPr lang="en-US" sz="1000" cap="all" dirty="0">
                <a:solidFill>
                  <a:srgbClr val="939598"/>
                </a:solidFill>
                <a:ea typeface="宋体" pitchFamily="2" charset="-122"/>
                <a:cs typeface="Arial" pitchFamily="34" charset="0"/>
              </a:rPr>
              <a:t>. All rights reserved.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8" name="Freeform 8"/>
          <p:cNvSpPr>
            <a:spLocks/>
          </p:cNvSpPr>
          <p:nvPr userDrawn="1"/>
        </p:nvSpPr>
        <p:spPr bwMode="invGray">
          <a:xfrm flipH="1">
            <a:off x="0" y="6502400"/>
            <a:ext cx="82572" cy="26035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  <a:gd name="connsiteX0" fmla="*/ 0 w 10000"/>
              <a:gd name="connsiteY0" fmla="*/ 0 h 10000"/>
              <a:gd name="connsiteX1" fmla="*/ 6910 w 10000"/>
              <a:gd name="connsiteY1" fmla="*/ 2903 h 10000"/>
              <a:gd name="connsiteX2" fmla="*/ 10000 w 10000"/>
              <a:gd name="connsiteY2" fmla="*/ 10000 h 10000"/>
              <a:gd name="connsiteX3" fmla="*/ 0 w 10000"/>
              <a:gd name="connsiteY3" fmla="*/ 5780 h 10000"/>
              <a:gd name="connsiteX4" fmla="*/ 0 w 10000"/>
              <a:gd name="connsiteY4" fmla="*/ 0 h 10000"/>
              <a:gd name="connsiteX0" fmla="*/ 0 w 6910"/>
              <a:gd name="connsiteY0" fmla="*/ 0 h 8544"/>
              <a:gd name="connsiteX1" fmla="*/ 6910 w 6910"/>
              <a:gd name="connsiteY1" fmla="*/ 2903 h 8544"/>
              <a:gd name="connsiteX2" fmla="*/ 6910 w 6910"/>
              <a:gd name="connsiteY2" fmla="*/ 8544 h 8544"/>
              <a:gd name="connsiteX3" fmla="*/ 0 w 6910"/>
              <a:gd name="connsiteY3" fmla="*/ 5780 h 8544"/>
              <a:gd name="connsiteX4" fmla="*/ 0 w 6910"/>
              <a:gd name="connsiteY4" fmla="*/ 0 h 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0" h="8544">
                <a:moveTo>
                  <a:pt x="0" y="0"/>
                </a:moveTo>
                <a:lnTo>
                  <a:pt x="6910" y="2903"/>
                </a:lnTo>
                <a:lnTo>
                  <a:pt x="6910" y="8544"/>
                </a:lnTo>
                <a:lnTo>
                  <a:pt x="0" y="578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invGray">
          <a:xfrm>
            <a:off x="100052" y="6445275"/>
            <a:ext cx="40333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AF7FE431-34D8-46D5-80D0-19E048DBC0A3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gray">
          <a:xfrm flipH="1">
            <a:off x="205517" y="255906"/>
            <a:ext cx="5678460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3" name="Rectangle 11"/>
          <p:cNvSpPr>
            <a:spLocks noChangeArrowheads="1"/>
          </p:cNvSpPr>
          <p:nvPr userDrawn="1"/>
        </p:nvSpPr>
        <p:spPr bwMode="gray">
          <a:xfrm rot="10800000" flipH="1">
            <a:off x="6249510" y="255905"/>
            <a:ext cx="5737007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4" name="Freeform 12"/>
          <p:cNvSpPr>
            <a:spLocks/>
          </p:cNvSpPr>
          <p:nvPr userDrawn="1"/>
        </p:nvSpPr>
        <p:spPr bwMode="gray">
          <a:xfrm>
            <a:off x="0" y="254025"/>
            <a:ext cx="204841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5" name="Freeform 12"/>
          <p:cNvSpPr>
            <a:spLocks/>
          </p:cNvSpPr>
          <p:nvPr userDrawn="1"/>
        </p:nvSpPr>
        <p:spPr bwMode="gray">
          <a:xfrm>
            <a:off x="11987160" y="60325"/>
            <a:ext cx="204840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283550" y="1335028"/>
            <a:ext cx="5606749" cy="5048191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defRPr sz="24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20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8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283538" y="255906"/>
            <a:ext cx="5600426" cy="597132"/>
          </a:xfrm>
          <a:prstGeom prst="rect">
            <a:avLst/>
          </a:prstGeom>
        </p:spPr>
        <p:txBody>
          <a:bodyPr lIns="121899" tIns="60949" rIns="121899" bIns="60949" anchor="ctr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2"/>
          </p:nvPr>
        </p:nvSpPr>
        <p:spPr bwMode="gray">
          <a:xfrm>
            <a:off x="6249510" y="1335028"/>
            <a:ext cx="5737007" cy="5048191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defRPr sz="24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20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8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6249510" y="255906"/>
            <a:ext cx="5737007" cy="597132"/>
          </a:xfrm>
          <a:prstGeom prst="rect">
            <a:avLst/>
          </a:prstGeom>
        </p:spPr>
        <p:txBody>
          <a:bodyPr lIns="121899" tIns="60949" rIns="121899" bIns="60949" anchor="ctr">
            <a:norm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7446469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/>
          <p:cNvSpPr txBox="1"/>
          <p:nvPr userDrawn="1"/>
        </p:nvSpPr>
        <p:spPr bwMode="black">
          <a:xfrm>
            <a:off x="512909" y="6451625"/>
            <a:ext cx="3661729" cy="276225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>
            <a:defPPr>
              <a:defRPr lang="en-US"/>
            </a:defPPr>
            <a:lvl1pPr>
              <a:defRPr sz="1100" cap="all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218987">
              <a:defRPr/>
            </a:pPr>
            <a:r>
              <a:rPr lang="en-US" sz="1000">
                <a:ea typeface="宋体" pitchFamily="2" charset="-122"/>
              </a:rPr>
              <a:t>2012 LENOVO CONFIDENTIAL</a:t>
            </a:r>
            <a:r>
              <a:rPr lang="en-US" sz="1000" dirty="0">
                <a:ea typeface="宋体" pitchFamily="2" charset="-122"/>
              </a:rPr>
              <a:t>. All rights reserved.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6" name="Freeform 8"/>
          <p:cNvSpPr>
            <a:spLocks/>
          </p:cNvSpPr>
          <p:nvPr userDrawn="1"/>
        </p:nvSpPr>
        <p:spPr bwMode="invGray">
          <a:xfrm flipH="1">
            <a:off x="-36510" y="6502400"/>
            <a:ext cx="119094" cy="30480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744">
                <a:moveTo>
                  <a:pt x="0" y="0"/>
                </a:moveTo>
                <a:lnTo>
                  <a:pt x="219" y="314"/>
                </a:lnTo>
                <a:lnTo>
                  <a:pt x="219" y="744"/>
                </a:lnTo>
                <a:lnTo>
                  <a:pt x="0" y="43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invGray">
          <a:xfrm>
            <a:off x="100052" y="6445275"/>
            <a:ext cx="40333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828B0DDD-5B32-4AA9-B90F-3EFE38840A1B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gray">
          <a:xfrm rot="21422542">
            <a:off x="-98438" y="2462213"/>
            <a:ext cx="3323503" cy="3732212"/>
          </a:xfrm>
          <a:custGeom>
            <a:avLst/>
            <a:gdLst>
              <a:gd name="connsiteX0" fmla="*/ 0 w 3383749"/>
              <a:gd name="connsiteY0" fmla="*/ 0 h 3725641"/>
              <a:gd name="connsiteX1" fmla="*/ 3383749 w 3383749"/>
              <a:gd name="connsiteY1" fmla="*/ 0 h 3725641"/>
              <a:gd name="connsiteX2" fmla="*/ 3383749 w 3383749"/>
              <a:gd name="connsiteY2" fmla="*/ 3725641 h 3725641"/>
              <a:gd name="connsiteX3" fmla="*/ 0 w 3383749"/>
              <a:gd name="connsiteY3" fmla="*/ 3725641 h 3725641"/>
              <a:gd name="connsiteX4" fmla="*/ 0 w 3383749"/>
              <a:gd name="connsiteY4" fmla="*/ 0 h 3725641"/>
              <a:gd name="connsiteX0" fmla="*/ 253417 w 3383749"/>
              <a:gd name="connsiteY0" fmla="*/ 0 h 3729563"/>
              <a:gd name="connsiteX1" fmla="*/ 3383749 w 3383749"/>
              <a:gd name="connsiteY1" fmla="*/ 3922 h 3729563"/>
              <a:gd name="connsiteX2" fmla="*/ 3383749 w 3383749"/>
              <a:gd name="connsiteY2" fmla="*/ 3729563 h 3729563"/>
              <a:gd name="connsiteX3" fmla="*/ 0 w 3383749"/>
              <a:gd name="connsiteY3" fmla="*/ 3729563 h 3729563"/>
              <a:gd name="connsiteX4" fmla="*/ 253417 w 3383749"/>
              <a:gd name="connsiteY4" fmla="*/ 0 h 3729563"/>
              <a:gd name="connsiteX0" fmla="*/ 192855 w 3323187"/>
              <a:gd name="connsiteY0" fmla="*/ 0 h 3732692"/>
              <a:gd name="connsiteX1" fmla="*/ 3323187 w 3323187"/>
              <a:gd name="connsiteY1" fmla="*/ 3922 h 3732692"/>
              <a:gd name="connsiteX2" fmla="*/ 3323187 w 3323187"/>
              <a:gd name="connsiteY2" fmla="*/ 3729563 h 3732692"/>
              <a:gd name="connsiteX3" fmla="*/ 0 w 3323187"/>
              <a:gd name="connsiteY3" fmla="*/ 3732692 h 3732692"/>
              <a:gd name="connsiteX4" fmla="*/ 192855 w 3323187"/>
              <a:gd name="connsiteY4" fmla="*/ 0 h 37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3187" h="3732692">
                <a:moveTo>
                  <a:pt x="192855" y="0"/>
                </a:moveTo>
                <a:lnTo>
                  <a:pt x="3323187" y="3922"/>
                </a:lnTo>
                <a:lnTo>
                  <a:pt x="3323187" y="3729563"/>
                </a:lnTo>
                <a:lnTo>
                  <a:pt x="0" y="3732692"/>
                </a:lnTo>
                <a:lnTo>
                  <a:pt x="192855" y="0"/>
                </a:lnTo>
                <a:close/>
              </a:path>
            </a:pathLst>
          </a:custGeom>
          <a:solidFill>
            <a:srgbClr val="D91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 algn="ctr" defTabSz="1218936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gray">
          <a:xfrm rot="21422542">
            <a:off x="1111552" y="4672038"/>
            <a:ext cx="2175442" cy="1487487"/>
          </a:xfrm>
          <a:custGeom>
            <a:avLst/>
            <a:gdLst>
              <a:gd name="connsiteX0" fmla="*/ 0 w 1685260"/>
              <a:gd name="connsiteY0" fmla="*/ 0 h 1116419"/>
              <a:gd name="connsiteX1" fmla="*/ 1685260 w 1685260"/>
              <a:gd name="connsiteY1" fmla="*/ 0 h 1116419"/>
              <a:gd name="connsiteX2" fmla="*/ 1685260 w 1685260"/>
              <a:gd name="connsiteY2" fmla="*/ 1116419 h 1116419"/>
              <a:gd name="connsiteX3" fmla="*/ 0 w 1685260"/>
              <a:gd name="connsiteY3" fmla="*/ 1116419 h 1116419"/>
              <a:gd name="connsiteX4" fmla="*/ 0 w 1685260"/>
              <a:gd name="connsiteY4" fmla="*/ 0 h 1116419"/>
              <a:gd name="connsiteX0" fmla="*/ 0 w 1685260"/>
              <a:gd name="connsiteY0" fmla="*/ 0 h 1116419"/>
              <a:gd name="connsiteX1" fmla="*/ 1685260 w 1685260"/>
              <a:gd name="connsiteY1" fmla="*/ 0 h 1116419"/>
              <a:gd name="connsiteX2" fmla="*/ 1685260 w 1685260"/>
              <a:gd name="connsiteY2" fmla="*/ 1116419 h 1116419"/>
              <a:gd name="connsiteX3" fmla="*/ 31897 w 1685260"/>
              <a:gd name="connsiteY3" fmla="*/ 393405 h 1116419"/>
              <a:gd name="connsiteX4" fmla="*/ 0 w 1685260"/>
              <a:gd name="connsiteY4" fmla="*/ 0 h 1116419"/>
              <a:gd name="connsiteX0" fmla="*/ 54251 w 1653364"/>
              <a:gd name="connsiteY0" fmla="*/ 0 h 1116419"/>
              <a:gd name="connsiteX1" fmla="*/ 1653364 w 1653364"/>
              <a:gd name="connsiteY1" fmla="*/ 0 h 1116419"/>
              <a:gd name="connsiteX2" fmla="*/ 1653364 w 1653364"/>
              <a:gd name="connsiteY2" fmla="*/ 1116419 h 1116419"/>
              <a:gd name="connsiteX3" fmla="*/ 1 w 1653364"/>
              <a:gd name="connsiteY3" fmla="*/ 393405 h 1116419"/>
              <a:gd name="connsiteX4" fmla="*/ 54251 w 1653364"/>
              <a:gd name="connsiteY4" fmla="*/ 0 h 1116419"/>
              <a:gd name="connsiteX0" fmla="*/ 53753 w 1652866"/>
              <a:gd name="connsiteY0" fmla="*/ 0 h 1116419"/>
              <a:gd name="connsiteX1" fmla="*/ 1652866 w 1652866"/>
              <a:gd name="connsiteY1" fmla="*/ 0 h 1116419"/>
              <a:gd name="connsiteX2" fmla="*/ 1652866 w 1652866"/>
              <a:gd name="connsiteY2" fmla="*/ 1116419 h 1116419"/>
              <a:gd name="connsiteX3" fmla="*/ 0 w 1652866"/>
              <a:gd name="connsiteY3" fmla="*/ 383893 h 1116419"/>
              <a:gd name="connsiteX4" fmla="*/ 53753 w 1652866"/>
              <a:gd name="connsiteY4" fmla="*/ 0 h 111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2866" h="1116419">
                <a:moveTo>
                  <a:pt x="53753" y="0"/>
                </a:moveTo>
                <a:lnTo>
                  <a:pt x="1652866" y="0"/>
                </a:lnTo>
                <a:lnTo>
                  <a:pt x="1652866" y="1116419"/>
                </a:lnTo>
                <a:lnTo>
                  <a:pt x="0" y="383893"/>
                </a:lnTo>
                <a:lnTo>
                  <a:pt x="53753" y="0"/>
                </a:lnTo>
                <a:close/>
              </a:path>
            </a:pathLst>
          </a:custGeom>
          <a:solidFill>
            <a:srgbClr val="961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 algn="ctr" defTabSz="1218936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gray">
          <a:xfrm rot="21422542">
            <a:off x="981330" y="622325"/>
            <a:ext cx="9533833" cy="4373563"/>
          </a:xfrm>
          <a:prstGeom prst="rect">
            <a:avLst/>
          </a:prstGeom>
          <a:solidFill>
            <a:srgbClr val="EC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 algn="ctr" defTabSz="1218936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12" name="Picture 29"/>
          <p:cNvPicPr>
            <a:picLocks noChangeAspect="1" noChangeArrowheads="1"/>
          </p:cNvPicPr>
          <p:nvPr userDrawn="1"/>
        </p:nvPicPr>
        <p:blipFill>
          <a:blip r:embed="rId3" cstate="print"/>
          <a:srcRect t="-1447" r="69861" b="39549"/>
          <a:stretch>
            <a:fillRect/>
          </a:stretch>
        </p:blipFill>
        <p:spPr bwMode="ltGray">
          <a:xfrm rot="16022542">
            <a:off x="7185566" y="-767353"/>
            <a:ext cx="1974850" cy="453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Placeholder 2"/>
          <p:cNvSpPr>
            <a:spLocks noGrp="1"/>
          </p:cNvSpPr>
          <p:nvPr>
            <p:ph type="body" idx="10"/>
          </p:nvPr>
        </p:nvSpPr>
        <p:spPr bwMode="gray">
          <a:xfrm rot="21420000">
            <a:off x="1265443" y="972758"/>
            <a:ext cx="8950513" cy="32310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154484" indent="-154484">
              <a:lnSpc>
                <a:spcPct val="100000"/>
              </a:lnSpc>
              <a:spcBef>
                <a:spcPts val="0"/>
              </a:spcBef>
              <a:buFontTx/>
              <a:buNone/>
              <a:defRPr lang="en-US" sz="32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1"/>
          </p:nvPr>
        </p:nvSpPr>
        <p:spPr bwMode="gray">
          <a:xfrm rot="21420000">
            <a:off x="1565252" y="4340558"/>
            <a:ext cx="8736396" cy="38807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000" b="1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06930637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gray">
          <a:xfrm flipH="1">
            <a:off x="9921284" y="2339975"/>
            <a:ext cx="2270716" cy="2927350"/>
          </a:xfrm>
          <a:prstGeom prst="rect">
            <a:avLst/>
          </a:prstGeom>
          <a:solidFill>
            <a:srgbClr val="D91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gray">
          <a:xfrm flipH="1">
            <a:off x="9916521" y="4097363"/>
            <a:ext cx="1710182" cy="1169987"/>
          </a:xfrm>
          <a:custGeom>
            <a:avLst/>
            <a:gdLst>
              <a:gd name="connsiteX0" fmla="*/ 0 w 1685260"/>
              <a:gd name="connsiteY0" fmla="*/ 0 h 1116419"/>
              <a:gd name="connsiteX1" fmla="*/ 1685260 w 1685260"/>
              <a:gd name="connsiteY1" fmla="*/ 0 h 1116419"/>
              <a:gd name="connsiteX2" fmla="*/ 1685260 w 1685260"/>
              <a:gd name="connsiteY2" fmla="*/ 1116419 h 1116419"/>
              <a:gd name="connsiteX3" fmla="*/ 0 w 1685260"/>
              <a:gd name="connsiteY3" fmla="*/ 1116419 h 1116419"/>
              <a:gd name="connsiteX4" fmla="*/ 0 w 1685260"/>
              <a:gd name="connsiteY4" fmla="*/ 0 h 1116419"/>
              <a:gd name="connsiteX0" fmla="*/ 0 w 1685260"/>
              <a:gd name="connsiteY0" fmla="*/ 0 h 1116419"/>
              <a:gd name="connsiteX1" fmla="*/ 1685260 w 1685260"/>
              <a:gd name="connsiteY1" fmla="*/ 0 h 1116419"/>
              <a:gd name="connsiteX2" fmla="*/ 1685260 w 1685260"/>
              <a:gd name="connsiteY2" fmla="*/ 1116419 h 1116419"/>
              <a:gd name="connsiteX3" fmla="*/ 31897 w 1685260"/>
              <a:gd name="connsiteY3" fmla="*/ 393405 h 1116419"/>
              <a:gd name="connsiteX4" fmla="*/ 0 w 1685260"/>
              <a:gd name="connsiteY4" fmla="*/ 0 h 1116419"/>
              <a:gd name="connsiteX0" fmla="*/ 54251 w 1653364"/>
              <a:gd name="connsiteY0" fmla="*/ 0 h 1116419"/>
              <a:gd name="connsiteX1" fmla="*/ 1653364 w 1653364"/>
              <a:gd name="connsiteY1" fmla="*/ 0 h 1116419"/>
              <a:gd name="connsiteX2" fmla="*/ 1653364 w 1653364"/>
              <a:gd name="connsiteY2" fmla="*/ 1116419 h 1116419"/>
              <a:gd name="connsiteX3" fmla="*/ 1 w 1653364"/>
              <a:gd name="connsiteY3" fmla="*/ 393405 h 1116419"/>
              <a:gd name="connsiteX4" fmla="*/ 54251 w 1653364"/>
              <a:gd name="connsiteY4" fmla="*/ 0 h 111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3364" h="1116419">
                <a:moveTo>
                  <a:pt x="54251" y="0"/>
                </a:moveTo>
                <a:lnTo>
                  <a:pt x="1653364" y="0"/>
                </a:lnTo>
                <a:lnTo>
                  <a:pt x="1653364" y="1116419"/>
                </a:lnTo>
                <a:lnTo>
                  <a:pt x="1" y="393405"/>
                </a:lnTo>
                <a:lnTo>
                  <a:pt x="54251" y="0"/>
                </a:lnTo>
                <a:close/>
              </a:path>
            </a:pathLst>
          </a:custGeom>
          <a:solidFill>
            <a:srgbClr val="961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gray">
          <a:xfrm flipH="1">
            <a:off x="6219870" y="584225"/>
            <a:ext cx="5406845" cy="3914775"/>
          </a:xfrm>
          <a:prstGeom prst="rect">
            <a:avLst/>
          </a:prstGeom>
          <a:solidFill>
            <a:srgbClr val="EC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8" name="TextBox 12"/>
          <p:cNvSpPr txBox="1"/>
          <p:nvPr userDrawn="1"/>
        </p:nvSpPr>
        <p:spPr bwMode="black">
          <a:xfrm>
            <a:off x="512909" y="6451625"/>
            <a:ext cx="3661729" cy="276225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>
            <a:defPPr>
              <a:defRPr lang="en-US"/>
            </a:defPPr>
            <a:lvl1pPr>
              <a:defRPr sz="1100" cap="all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218987">
              <a:defRPr/>
            </a:pPr>
            <a:r>
              <a:rPr lang="en-US" sz="1000">
                <a:ea typeface="宋体" pitchFamily="2" charset="-122"/>
              </a:rPr>
              <a:t>2012 LENOVO CONFIDENTIAL</a:t>
            </a:r>
            <a:r>
              <a:rPr lang="en-US" sz="1000" dirty="0">
                <a:ea typeface="宋体" pitchFamily="2" charset="-122"/>
              </a:rPr>
              <a:t>. All rights reserved.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invGray">
          <a:xfrm flipH="1">
            <a:off x="-36510" y="6502400"/>
            <a:ext cx="119094" cy="30480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744">
                <a:moveTo>
                  <a:pt x="0" y="0"/>
                </a:moveTo>
                <a:lnTo>
                  <a:pt x="219" y="314"/>
                </a:lnTo>
                <a:lnTo>
                  <a:pt x="219" y="744"/>
                </a:lnTo>
                <a:lnTo>
                  <a:pt x="0" y="43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3" name="Rectangle 17"/>
          <p:cNvSpPr>
            <a:spLocks noChangeArrowheads="1"/>
          </p:cNvSpPr>
          <p:nvPr userDrawn="1"/>
        </p:nvSpPr>
        <p:spPr bwMode="invGray">
          <a:xfrm>
            <a:off x="100052" y="6445275"/>
            <a:ext cx="40333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E315B082-E0B6-4C44-9E0A-2C0FDCF4FB55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9"/>
          <p:cNvPicPr>
            <a:picLocks noChangeAspect="1" noChangeArrowheads="1"/>
          </p:cNvPicPr>
          <p:nvPr userDrawn="1"/>
        </p:nvPicPr>
        <p:blipFill>
          <a:blip r:embed="rId3" cstate="print"/>
          <a:srcRect t="-1447" r="69861" b="39549"/>
          <a:stretch>
            <a:fillRect/>
          </a:stretch>
        </p:blipFill>
        <p:spPr bwMode="ltGray">
          <a:xfrm rot="16200000">
            <a:off x="8363004" y="-687185"/>
            <a:ext cx="1974850" cy="4536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23972" y="673008"/>
            <a:ext cx="5796206" cy="5541527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buClr>
                <a:schemeClr val="accent1"/>
              </a:buClr>
              <a:defRPr sz="24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buClr>
                <a:schemeClr val="accent1"/>
              </a:buClr>
              <a:buFont typeface="Arial" pitchFamily="34" charset="0"/>
              <a:buChar char="–"/>
              <a:defRPr sz="20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buClr>
                <a:schemeClr val="accent1"/>
              </a:buClr>
              <a:buFont typeface="Arial" pitchFamily="34" charset="0"/>
              <a:buChar char="–"/>
              <a:defRPr sz="18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6568153" y="3937000"/>
            <a:ext cx="4673600" cy="38807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000" b="1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6427375" y="795690"/>
            <a:ext cx="4850237" cy="20002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154490" indent="-154490">
              <a:lnSpc>
                <a:spcPct val="95000"/>
              </a:lnSpc>
              <a:spcBef>
                <a:spcPts val="400"/>
              </a:spcBef>
              <a:buFontTx/>
              <a:buNone/>
              <a:defRPr lang="en-US" sz="28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7935977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 userDrawn="1"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3" name="Freeform 8"/>
          <p:cNvSpPr>
            <a:spLocks/>
          </p:cNvSpPr>
          <p:nvPr userDrawn="1"/>
        </p:nvSpPr>
        <p:spPr bwMode="invGray">
          <a:xfrm flipH="1">
            <a:off x="-36510" y="6502400"/>
            <a:ext cx="119094" cy="30480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744">
                <a:moveTo>
                  <a:pt x="0" y="0"/>
                </a:moveTo>
                <a:lnTo>
                  <a:pt x="219" y="314"/>
                </a:lnTo>
                <a:lnTo>
                  <a:pt x="219" y="744"/>
                </a:lnTo>
                <a:lnTo>
                  <a:pt x="0" y="43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invGray">
          <a:xfrm>
            <a:off x="100052" y="6445275"/>
            <a:ext cx="40333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BB7AB13B-A96D-4EFD-B297-29A2670A3210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6"/>
          <p:cNvSpPr txBox="1"/>
          <p:nvPr userDrawn="1"/>
        </p:nvSpPr>
        <p:spPr bwMode="black">
          <a:xfrm>
            <a:off x="512909" y="6451625"/>
            <a:ext cx="3661729" cy="276225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>
            <a:defPPr>
              <a:defRPr lang="en-US"/>
            </a:defPPr>
            <a:lvl1pPr>
              <a:defRPr sz="1100" cap="all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218987">
              <a:defRPr/>
            </a:pPr>
            <a:r>
              <a:rPr lang="en-US" sz="1000">
                <a:ea typeface="宋体" pitchFamily="2" charset="-122"/>
              </a:rPr>
              <a:t>2012 LENOVO CONFIDENTIAL</a:t>
            </a:r>
            <a:r>
              <a:rPr lang="en-US" sz="1000" dirty="0">
                <a:ea typeface="宋体" pitchFamily="2" charset="-122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82865504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gray">
          <a:xfrm flipH="1">
            <a:off x="205506" y="253524"/>
            <a:ext cx="11986494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gray">
          <a:xfrm>
            <a:off x="0" y="254025"/>
            <a:ext cx="204841" cy="792163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/>
          </p:nvPr>
        </p:nvSpPr>
        <p:spPr bwMode="gray">
          <a:xfrm>
            <a:off x="222423" y="1456767"/>
            <a:ext cx="11747155" cy="4881880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zh-CN" noProof="0"/>
              <a:t>Click icon </a:t>
            </a:r>
            <a:r>
              <a:rPr lang="en-US" altLang="zh-CN" noProof="0" dirty="0"/>
              <a:t>to add chart</a:t>
            </a:r>
            <a:endParaRPr lang="en-US" noProof="0" dirty="0"/>
          </a:p>
        </p:txBody>
      </p:sp>
      <p:sp>
        <p:nvSpPr>
          <p:cNvPr id="9" name="Title 28"/>
          <p:cNvSpPr>
            <a:spLocks noGrp="1"/>
          </p:cNvSpPr>
          <p:nvPr>
            <p:ph type="title"/>
          </p:nvPr>
        </p:nvSpPr>
        <p:spPr bwMode="gray">
          <a:xfrm>
            <a:off x="283811" y="255906"/>
            <a:ext cx="11908201" cy="597132"/>
          </a:xfrm>
          <a:prstGeom prst="rect">
            <a:avLst/>
          </a:prstGeom>
        </p:spPr>
        <p:txBody>
          <a:bodyPr wrap="square" lIns="121899" tIns="60949" rIns="121899" bIns="60949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507071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 userDrawn="1"/>
        </p:nvSpPr>
        <p:spPr bwMode="gray">
          <a:xfrm>
            <a:off x="9198784" y="3483000"/>
            <a:ext cx="2993216" cy="1685925"/>
          </a:xfrm>
          <a:prstGeom prst="rect">
            <a:avLst/>
          </a:prstGeom>
          <a:solidFill>
            <a:srgbClr val="71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gray">
          <a:xfrm>
            <a:off x="9198783" y="3482975"/>
            <a:ext cx="2743915" cy="1466850"/>
          </a:xfrm>
          <a:custGeom>
            <a:avLst/>
            <a:gdLst>
              <a:gd name="connsiteX0" fmla="*/ 0 w 4746418"/>
              <a:gd name="connsiteY0" fmla="*/ 0 h 1263771"/>
              <a:gd name="connsiteX1" fmla="*/ 4746418 w 4746418"/>
              <a:gd name="connsiteY1" fmla="*/ 0 h 1263771"/>
              <a:gd name="connsiteX2" fmla="*/ 4746418 w 4746418"/>
              <a:gd name="connsiteY2" fmla="*/ 1263771 h 1263771"/>
              <a:gd name="connsiteX3" fmla="*/ 0 w 4746418"/>
              <a:gd name="connsiteY3" fmla="*/ 1263771 h 1263771"/>
              <a:gd name="connsiteX4" fmla="*/ 0 w 4746418"/>
              <a:gd name="connsiteY4" fmla="*/ 0 h 1263771"/>
              <a:gd name="connsiteX0" fmla="*/ 0 w 4746418"/>
              <a:gd name="connsiteY0" fmla="*/ 0 h 1891568"/>
              <a:gd name="connsiteX1" fmla="*/ 4746418 w 4746418"/>
              <a:gd name="connsiteY1" fmla="*/ 627797 h 1891568"/>
              <a:gd name="connsiteX2" fmla="*/ 4746418 w 4746418"/>
              <a:gd name="connsiteY2" fmla="*/ 1891568 h 1891568"/>
              <a:gd name="connsiteX3" fmla="*/ 0 w 4746418"/>
              <a:gd name="connsiteY3" fmla="*/ 1891568 h 1891568"/>
              <a:gd name="connsiteX4" fmla="*/ 0 w 4746418"/>
              <a:gd name="connsiteY4" fmla="*/ 0 h 189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6418" h="1891568">
                <a:moveTo>
                  <a:pt x="0" y="0"/>
                </a:moveTo>
                <a:lnTo>
                  <a:pt x="4746418" y="627797"/>
                </a:lnTo>
                <a:lnTo>
                  <a:pt x="4746418" y="1891568"/>
                </a:lnTo>
                <a:lnTo>
                  <a:pt x="0" y="1891568"/>
                </a:lnTo>
                <a:lnTo>
                  <a:pt x="0" y="0"/>
                </a:lnTo>
                <a:close/>
              </a:path>
            </a:pathLst>
          </a:custGeom>
          <a:solidFill>
            <a:srgbClr val="961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gray">
          <a:xfrm>
            <a:off x="0" y="3965600"/>
            <a:ext cx="11942698" cy="1685925"/>
          </a:xfrm>
          <a:prstGeom prst="rect">
            <a:avLst/>
          </a:prstGeom>
          <a:solidFill>
            <a:srgbClr val="EC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9" name="Freeform 8"/>
          <p:cNvSpPr>
            <a:spLocks/>
          </p:cNvSpPr>
          <p:nvPr userDrawn="1"/>
        </p:nvSpPr>
        <p:spPr bwMode="invGray">
          <a:xfrm flipH="1">
            <a:off x="-36510" y="6502400"/>
            <a:ext cx="119094" cy="30480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744">
                <a:moveTo>
                  <a:pt x="0" y="0"/>
                </a:moveTo>
                <a:lnTo>
                  <a:pt x="219" y="314"/>
                </a:lnTo>
                <a:lnTo>
                  <a:pt x="219" y="744"/>
                </a:lnTo>
                <a:lnTo>
                  <a:pt x="0" y="43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0" name="Rectangle 20"/>
          <p:cNvSpPr>
            <a:spLocks noChangeArrowheads="1"/>
          </p:cNvSpPr>
          <p:nvPr userDrawn="1"/>
        </p:nvSpPr>
        <p:spPr bwMode="invGray">
          <a:xfrm>
            <a:off x="100052" y="6445275"/>
            <a:ext cx="40333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F914E569-9A1F-4346-B81D-7B742FE6A76A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11" name="Picture 29"/>
          <p:cNvPicPr>
            <a:picLocks noChangeAspect="1" noChangeArrowheads="1"/>
          </p:cNvPicPr>
          <p:nvPr userDrawn="1"/>
        </p:nvPicPr>
        <p:blipFill>
          <a:blip r:embed="rId2" cstate="print"/>
          <a:srcRect t="-1447" r="69861" b="39549"/>
          <a:stretch>
            <a:fillRect/>
          </a:stretch>
        </p:blipFill>
        <p:spPr bwMode="ltGray">
          <a:xfrm rot="5400000">
            <a:off x="1059364" y="2949099"/>
            <a:ext cx="1633537" cy="375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 userDrawn="1"/>
        </p:nvSpPr>
        <p:spPr bwMode="black">
          <a:xfrm>
            <a:off x="512909" y="6451625"/>
            <a:ext cx="3661729" cy="276225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>
            <a:defPPr>
              <a:defRPr lang="en-US"/>
            </a:defPPr>
            <a:lvl1pPr>
              <a:defRPr sz="1100" cap="all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218987">
              <a:defRPr/>
            </a:pPr>
            <a:r>
              <a:rPr lang="en-US" sz="1000">
                <a:ea typeface="宋体" pitchFamily="2" charset="-122"/>
              </a:rPr>
              <a:t>2012 LENOVO CONFIDENTIAL</a:t>
            </a:r>
            <a:r>
              <a:rPr lang="en-US" sz="1000" dirty="0">
                <a:ea typeface="宋体" pitchFamily="2" charset="-122"/>
              </a:rPr>
              <a:t>. All rights reserved.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12" y="5698899"/>
            <a:ext cx="10972801" cy="638756"/>
          </a:xfrm>
          <a:prstGeom prst="rect">
            <a:avLst/>
          </a:prstGeom>
        </p:spPr>
        <p:txBody>
          <a:bodyPr lIns="121899" tIns="60949" rIns="121899" bIns="60949" anchor="ctr">
            <a:normAutofit/>
          </a:bodyPr>
          <a:lstStyle>
            <a:lvl1pPr marL="0" indent="0" algn="r" defTabSz="1218987" rtl="0" eaLnBrk="1" latinLnBrk="0" hangingPunct="1">
              <a:lnSpc>
                <a:spcPct val="85000"/>
              </a:lnSpc>
              <a:spcBef>
                <a:spcPts val="0"/>
              </a:spcBef>
              <a:buNone/>
              <a:defRPr lang="en-US" sz="2400" kern="1200" cap="none" spc="0" dirty="0" smtClean="0">
                <a:solidFill>
                  <a:srgbClr val="961E1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 bwMode="gray">
          <a:xfrm>
            <a:off x="609612" y="4141177"/>
            <a:ext cx="10972801" cy="1321448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r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1" kern="1200" cap="all" spc="-20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181614" y="621991"/>
            <a:ext cx="6084710" cy="27082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 marL="0" indent="0">
              <a:buFontTx/>
              <a:buNone/>
              <a:defRPr lang="en-US" sz="2400" dirty="0" smtClean="0">
                <a:solidFill>
                  <a:srgbClr val="414042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58780943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graphy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3" y="1591"/>
            <a:ext cx="12192000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1"/>
          <p:cNvSpPr>
            <a:spLocks noChangeArrowheads="1"/>
          </p:cNvSpPr>
          <p:nvPr userDrawn="1"/>
        </p:nvSpPr>
        <p:spPr bwMode="gray">
          <a:xfrm>
            <a:off x="10854989" y="4137025"/>
            <a:ext cx="1337023" cy="1684338"/>
          </a:xfrm>
          <a:prstGeom prst="rect">
            <a:avLst/>
          </a:prstGeom>
          <a:solidFill>
            <a:srgbClr val="711617"/>
          </a:solidFill>
          <a:ln>
            <a:noFill/>
          </a:ln>
          <a:effectLst>
            <a:outerShdw blurRad="50800" dist="38100" dir="8100000" algn="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gray">
          <a:xfrm>
            <a:off x="10854989" y="4137025"/>
            <a:ext cx="1087721" cy="1466850"/>
          </a:xfrm>
          <a:custGeom>
            <a:avLst/>
            <a:gdLst>
              <a:gd name="connsiteX0" fmla="*/ 0 w 4746418"/>
              <a:gd name="connsiteY0" fmla="*/ 0 h 1263771"/>
              <a:gd name="connsiteX1" fmla="*/ 4746418 w 4746418"/>
              <a:gd name="connsiteY1" fmla="*/ 0 h 1263771"/>
              <a:gd name="connsiteX2" fmla="*/ 4746418 w 4746418"/>
              <a:gd name="connsiteY2" fmla="*/ 1263771 h 1263771"/>
              <a:gd name="connsiteX3" fmla="*/ 0 w 4746418"/>
              <a:gd name="connsiteY3" fmla="*/ 1263771 h 1263771"/>
              <a:gd name="connsiteX4" fmla="*/ 0 w 4746418"/>
              <a:gd name="connsiteY4" fmla="*/ 0 h 1263771"/>
              <a:gd name="connsiteX0" fmla="*/ 0 w 4746418"/>
              <a:gd name="connsiteY0" fmla="*/ 0 h 1891568"/>
              <a:gd name="connsiteX1" fmla="*/ 4746418 w 4746418"/>
              <a:gd name="connsiteY1" fmla="*/ 627797 h 1891568"/>
              <a:gd name="connsiteX2" fmla="*/ 4746418 w 4746418"/>
              <a:gd name="connsiteY2" fmla="*/ 1891568 h 1891568"/>
              <a:gd name="connsiteX3" fmla="*/ 0 w 4746418"/>
              <a:gd name="connsiteY3" fmla="*/ 1891568 h 1891568"/>
              <a:gd name="connsiteX4" fmla="*/ 0 w 4746418"/>
              <a:gd name="connsiteY4" fmla="*/ 0 h 189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6418" h="1891568">
                <a:moveTo>
                  <a:pt x="0" y="0"/>
                </a:moveTo>
                <a:lnTo>
                  <a:pt x="4746418" y="627797"/>
                </a:lnTo>
                <a:lnTo>
                  <a:pt x="4746418" y="1891568"/>
                </a:lnTo>
                <a:lnTo>
                  <a:pt x="0" y="1891568"/>
                </a:lnTo>
                <a:lnTo>
                  <a:pt x="0" y="0"/>
                </a:lnTo>
                <a:close/>
              </a:path>
            </a:pathLst>
          </a:custGeom>
          <a:solidFill>
            <a:srgbClr val="961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gray">
          <a:xfrm>
            <a:off x="2143696" y="4619650"/>
            <a:ext cx="9799015" cy="1685925"/>
          </a:xfrm>
          <a:prstGeom prst="rect">
            <a:avLst/>
          </a:prstGeom>
          <a:solidFill>
            <a:srgbClr val="EC2225"/>
          </a:solidFill>
          <a:ln>
            <a:noFill/>
          </a:ln>
          <a:effectLst>
            <a:outerShdw blurRad="76200" dist="50800" dir="8400000" algn="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pic>
        <p:nvPicPr>
          <p:cNvPr id="8" name="Picture 29"/>
          <p:cNvPicPr>
            <a:picLocks noChangeAspect="1" noChangeArrowheads="1"/>
          </p:cNvPicPr>
          <p:nvPr userDrawn="1"/>
        </p:nvPicPr>
        <p:blipFill>
          <a:blip r:embed="rId3" cstate="print"/>
          <a:srcRect t="-1447" r="69861" b="39549"/>
          <a:stretch>
            <a:fillRect/>
          </a:stretch>
        </p:blipFill>
        <p:spPr bwMode="ltGray">
          <a:xfrm rot="5400000">
            <a:off x="3210986" y="3603150"/>
            <a:ext cx="1633537" cy="3752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6"/>
          <p:cNvSpPr>
            <a:spLocks noGrp="1"/>
          </p:cNvSpPr>
          <p:nvPr>
            <p:ph type="title"/>
          </p:nvPr>
        </p:nvSpPr>
        <p:spPr bwMode="gray">
          <a:xfrm>
            <a:off x="2602173" y="4905633"/>
            <a:ext cx="8980227" cy="1143000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r" defTabSz="1218987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79712394"/>
      </p:ext>
    </p:extLst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athy\Documents\Corporate PPT Template\FINAL\ppt-images\NoTexture_Closing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" y="2990850"/>
            <a:ext cx="121920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1528706"/>
      </p:ext>
    </p:extLst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72" y="274638"/>
            <a:ext cx="1097248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206"/>
            <a:ext cx="541002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20" y="1600206"/>
            <a:ext cx="541002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80848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image" Target="../media/image64.png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63.jpe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image" Target="../media/image42.jpeg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image" Target="../media/image95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3.png"/><Relationship Id="rId5" Type="http://schemas.openxmlformats.org/officeDocument/2006/relationships/image" Target="../media/image119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image" Target="../media/image64.png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image" Target="../media/image63.jpeg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6" Type="http://schemas.openxmlformats.org/officeDocument/2006/relationships/image" Target="../media/image121.emf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image" Target="../media/image64.png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image" Target="../media/image63.jpeg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theme" Target="../theme/theme8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550560"/>
            <a:ext cx="410762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2015 Lenovo Confidential. All rights reserved.  Bob Xie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83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971" r:id="rId9"/>
  </p:sldLayoutIdLst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" y="1588"/>
            <a:ext cx="12193588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9448" y="6473825"/>
            <a:ext cx="2413629" cy="1539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cap="none">
                <a:solidFill>
                  <a:srgbClr val="939598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2015 Lenovo Internal. All rights reserved.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gray">
          <a:xfrm>
            <a:off x="11752179" y="6396038"/>
            <a:ext cx="443027" cy="322262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2148" y="6389688"/>
            <a:ext cx="449379" cy="246062"/>
          </a:xfrm>
          <a:prstGeom prst="rect">
            <a:avLst/>
          </a:prstGeom>
        </p:spPr>
        <p:txBody>
          <a:bodyPr lIns="0" tIns="0" rIns="0" bIns="0" anchor="b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fld id="{3AB225CA-C8AE-4E13-92CA-D8A017B4F38F}" type="slidenum">
              <a:rPr lang="en-US" altLang="ja-JP" sz="1000">
                <a:solidFill>
                  <a:prstClr val="white"/>
                </a:solidFill>
                <a:cs typeface="Arial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sz="1000">
              <a:solidFill>
                <a:prstClr val="white"/>
              </a:solidFill>
              <a:cs typeface="Arial" charset="0"/>
            </a:endParaRPr>
          </a:p>
        </p:txBody>
      </p:sp>
      <p:pic>
        <p:nvPicPr>
          <p:cNvPr id="103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179" y="5061011"/>
            <a:ext cx="443027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08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</p:sldLayoutIdLst>
  <p:transition spd="med">
    <p:fade/>
  </p:transition>
  <p:hf sldNum="0" hdr="0" dt="0"/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4300" kern="1200" cap="all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7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31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31" y="550541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7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67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311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27" y="5505410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36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" y="1588"/>
            <a:ext cx="12193588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 bwMode="gray">
          <a:xfrm>
            <a:off x="11752171" y="6396038"/>
            <a:ext cx="443027" cy="322262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 sz="24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2148" y="6389688"/>
            <a:ext cx="449379" cy="246062"/>
          </a:xfrm>
          <a:prstGeom prst="rect">
            <a:avLst/>
          </a:prstGeom>
        </p:spPr>
        <p:txBody>
          <a:bodyPr lIns="0" tIns="0" rIns="0" bIns="0" anchor="b"/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  <a:defRPr/>
            </a:pPr>
            <a:fld id="{9F611412-390B-40C3-A3B7-721592C1576C}" type="slidenum">
              <a:rPr lang="en-US" altLang="ja-JP" sz="1000">
                <a:solidFill>
                  <a:prstClr val="white"/>
                </a:solidFill>
                <a:cs typeface="Arial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sz="1000">
              <a:solidFill>
                <a:prstClr val="white"/>
              </a:solidFill>
              <a:cs typeface="Arial" charset="0"/>
            </a:endParaRPr>
          </a:p>
        </p:txBody>
      </p:sp>
      <p:pic>
        <p:nvPicPr>
          <p:cNvPr id="102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171" y="5060995"/>
            <a:ext cx="443027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9440" y="6481763"/>
            <a:ext cx="2413629" cy="138112"/>
          </a:xfrm>
          <a:prstGeom prst="rect">
            <a:avLst/>
          </a:prstGeom>
        </p:spPr>
        <p:txBody>
          <a:bodyPr wrap="none"/>
          <a:lstStyle>
            <a:lvl1pPr>
              <a:defRPr sz="900"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1pPr>
          </a:lstStyle>
          <a:p>
            <a:pPr defTabSz="12176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2016 Lenovo Internal. All rights reserved.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294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</p:sldLayoutIdLst>
  <p:transition spd="med">
    <p:fade/>
  </p:transition>
  <p:hf sldNum="0" hdr="0" dt="0"/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4300" kern="1200" cap="all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39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83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13" y="5505396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4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  <p:sldLayoutId id="2147483852" r:id="rId19"/>
    <p:sldLayoutId id="2147483853" r:id="rId20"/>
    <p:sldLayoutId id="2147483854" r:id="rId21"/>
    <p:sldLayoutId id="2147483855" r:id="rId22"/>
    <p:sldLayoutId id="2147483856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black">
          <a:xfrm>
            <a:off x="512909" y="6451624"/>
            <a:ext cx="3660575" cy="276977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defTabSz="1218987">
              <a:defRPr/>
            </a:pPr>
            <a:r>
              <a:rPr lang="en-US" sz="1000" cap="all">
                <a:solidFill>
                  <a:srgbClr val="939598"/>
                </a:solidFill>
                <a:ea typeface="宋体" pitchFamily="2" charset="-122"/>
                <a:cs typeface="Arial" pitchFamily="34" charset="0"/>
              </a:rPr>
              <a:t>2012 LENOVO CONFIDENTIAL</a:t>
            </a:r>
            <a:r>
              <a:rPr lang="en-US" sz="1000" cap="all" dirty="0">
                <a:solidFill>
                  <a:srgbClr val="939598"/>
                </a:solidFill>
                <a:ea typeface="宋体" pitchFamily="2" charset="-122"/>
                <a:cs typeface="Arial" pitchFamily="34" charset="0"/>
              </a:rPr>
              <a:t>. All rights reserved.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invGray">
          <a:xfrm flipH="1">
            <a:off x="82827" y="6501819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8" name="Freeform 8"/>
          <p:cNvSpPr>
            <a:spLocks/>
          </p:cNvSpPr>
          <p:nvPr/>
        </p:nvSpPr>
        <p:spPr bwMode="invGray">
          <a:xfrm flipH="1">
            <a:off x="0" y="6502400"/>
            <a:ext cx="82572" cy="26035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  <a:gd name="connsiteX0" fmla="*/ 0 w 10000"/>
              <a:gd name="connsiteY0" fmla="*/ 0 h 10000"/>
              <a:gd name="connsiteX1" fmla="*/ 6910 w 10000"/>
              <a:gd name="connsiteY1" fmla="*/ 2903 h 10000"/>
              <a:gd name="connsiteX2" fmla="*/ 10000 w 10000"/>
              <a:gd name="connsiteY2" fmla="*/ 10000 h 10000"/>
              <a:gd name="connsiteX3" fmla="*/ 0 w 10000"/>
              <a:gd name="connsiteY3" fmla="*/ 5780 h 10000"/>
              <a:gd name="connsiteX4" fmla="*/ 0 w 10000"/>
              <a:gd name="connsiteY4" fmla="*/ 0 h 10000"/>
              <a:gd name="connsiteX0" fmla="*/ 0 w 6910"/>
              <a:gd name="connsiteY0" fmla="*/ 0 h 8544"/>
              <a:gd name="connsiteX1" fmla="*/ 6910 w 6910"/>
              <a:gd name="connsiteY1" fmla="*/ 2903 h 8544"/>
              <a:gd name="connsiteX2" fmla="*/ 6910 w 6910"/>
              <a:gd name="connsiteY2" fmla="*/ 8544 h 8544"/>
              <a:gd name="connsiteX3" fmla="*/ 0 w 6910"/>
              <a:gd name="connsiteY3" fmla="*/ 5780 h 8544"/>
              <a:gd name="connsiteX4" fmla="*/ 0 w 6910"/>
              <a:gd name="connsiteY4" fmla="*/ 0 h 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0" h="8544">
                <a:moveTo>
                  <a:pt x="0" y="0"/>
                </a:moveTo>
                <a:lnTo>
                  <a:pt x="6910" y="2903"/>
                </a:lnTo>
                <a:lnTo>
                  <a:pt x="6910" y="8544"/>
                </a:lnTo>
                <a:lnTo>
                  <a:pt x="0" y="578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>
              <a:defRPr/>
            </a:pPr>
            <a:endParaRPr lang="en-US" sz="2400" dirty="0">
              <a:solidFill>
                <a:prstClr val="white"/>
              </a:solidFill>
              <a:latin typeface="Foundry Gridnik Medium" pitchFamily="50" charset="0"/>
            </a:endParaRPr>
          </a:p>
        </p:txBody>
      </p:sp>
      <p:sp>
        <p:nvSpPr>
          <p:cNvPr id="1031" name="Rectangle 18"/>
          <p:cNvSpPr>
            <a:spLocks noChangeArrowheads="1"/>
          </p:cNvSpPr>
          <p:nvPr/>
        </p:nvSpPr>
        <p:spPr bwMode="invGray">
          <a:xfrm>
            <a:off x="100068" y="6445274"/>
            <a:ext cx="403273" cy="27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algn="ctr" defTabSz="1217613" fontAlgn="base">
              <a:spcBef>
                <a:spcPct val="0"/>
              </a:spcBef>
              <a:spcAft>
                <a:spcPct val="0"/>
              </a:spcAft>
            </a:pPr>
            <a:fld id="{5333CBF0-83E8-4E5A-8B65-E44C84C60F0F}" type="slidenum">
              <a:rPr lang="en-US" altLang="zh-CN" sz="1000">
                <a:solidFill>
                  <a:prstClr val="white"/>
                </a:solidFill>
                <a:ea typeface="宋体" pitchFamily="2" charset="-122"/>
                <a:cs typeface="Arial" pitchFamily="34" charset="0"/>
              </a:rPr>
              <a:pPr algn="ctr" defTabSz="12176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000">
              <a:solidFill>
                <a:prstClr val="white"/>
              </a:solidFill>
              <a:ea typeface="宋体" pitchFamily="2" charset="-122"/>
              <a:cs typeface="Arial" pitchFamily="34" charset="0"/>
            </a:endParaRPr>
          </a:p>
        </p:txBody>
      </p:sp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gray">
          <a:xfrm>
            <a:off x="11013768" y="6531000"/>
            <a:ext cx="10099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566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</p:sldLayoutIdLst>
  <p:transition spd="med">
    <p:fade/>
  </p:transition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4300" kern="1200" cap="all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gray">
          <a:xfrm>
            <a:off x="11751760" y="639572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1760" y="638926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987"/>
            <a:fld id="{6EA5B71A-1B18-4E34-A48F-65DC4937AA99}" type="slidenum">
              <a:rPr lang="en-US" smtClean="0">
                <a:solidFill>
                  <a:prstClr val="white"/>
                </a:solidFill>
              </a:rPr>
              <a:pPr defTabSz="1218987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6" y="5505389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57" r:id="rId19"/>
    <p:sldLayoutId id="2147483958" r:id="rId20"/>
    <p:sldLayoutId id="2147483959" r:id="rId21"/>
    <p:sldLayoutId id="2147483960" r:id="rId22"/>
    <p:sldLayoutId id="214748396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jpeg"/><Relationship Id="rId4" Type="http://schemas.openxmlformats.org/officeDocument/2006/relationships/image" Target="../media/image1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jpeg"/><Relationship Id="rId4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eg"/><Relationship Id="rId5" Type="http://schemas.openxmlformats.org/officeDocument/2006/relationships/image" Target="../media/image138.png"/><Relationship Id="rId4" Type="http://schemas.openxmlformats.org/officeDocument/2006/relationships/image" Target="../media/image1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48783" y="2048256"/>
            <a:ext cx="10394988" cy="1581912"/>
          </a:xfrm>
        </p:spPr>
        <p:txBody>
          <a:bodyPr/>
          <a:lstStyle/>
          <a:p>
            <a:br>
              <a:rPr lang="en-US" altLang="zh-CN" sz="5400" dirty="0">
                <a:solidFill>
                  <a:schemeClr val="tx1"/>
                </a:solidFill>
              </a:rPr>
            </a:br>
            <a:r>
              <a:rPr lang="en-US" altLang="zh-CN" sz="5400" dirty="0">
                <a:solidFill>
                  <a:schemeClr val="tx1"/>
                </a:solidFill>
              </a:rPr>
              <a:t>AI and ML brief</a:t>
            </a:r>
            <a:endParaRPr lang="zh-CN" altLang="en-US" sz="5400" dirty="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939598"/>
                </a:solidFill>
                <a:cs typeface="Arial" pitchFamily="34" charset="0"/>
              </a:rPr>
              <a:t>2015 Lenovo Confidential. All rights reserved.</a:t>
            </a:r>
            <a:endParaRPr lang="en-US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Bob Xie		Nov 2020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call learning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15BDB9-A4DF-4BB2-8EE9-D61D03B469BD}"/>
              </a:ext>
            </a:extLst>
          </p:cNvPr>
          <p:cNvSpPr txBox="1"/>
          <p:nvPr/>
        </p:nvSpPr>
        <p:spPr>
          <a:xfrm>
            <a:off x="2632587" y="884016"/>
            <a:ext cx="5744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itchFamily="34" charset="0"/>
                <a:cs typeface="Arial" pitchFamily="34" charset="0"/>
              </a:rPr>
              <a:t>Linear Regression</a:t>
            </a:r>
            <a:endParaRPr lang="zh-CN" altLang="en-US" sz="24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46AB2F-E0C4-4433-90DF-79528F6950E4}"/>
              </a:ext>
            </a:extLst>
          </p:cNvPr>
          <p:cNvSpPr txBox="1"/>
          <p:nvPr/>
        </p:nvSpPr>
        <p:spPr>
          <a:xfrm>
            <a:off x="548783" y="1164860"/>
            <a:ext cx="398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itchFamily="34" charset="0"/>
                <a:cs typeface="Arial" pitchFamily="34" charset="0"/>
              </a:rPr>
              <a:t>Least square</a:t>
            </a:r>
            <a:endParaRPr lang="zh-CN" alt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C8390C-7E1C-482C-BB45-2D22BF96A2A3}"/>
              </a:ext>
            </a:extLst>
          </p:cNvPr>
          <p:cNvSpPr txBox="1"/>
          <p:nvPr/>
        </p:nvSpPr>
        <p:spPr>
          <a:xfrm>
            <a:off x="430795" y="1527178"/>
            <a:ext cx="4302052" cy="30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latin typeface="Arial" pitchFamily="34" charset="0"/>
                <a:cs typeface="Arial" pitchFamily="34" charset="0"/>
              </a:rPr>
              <a:t>hθ</a:t>
            </a:r>
            <a:r>
              <a:rPr lang="en-US" altLang="zh-CN" sz="1400" dirty="0">
                <a:latin typeface="Arial" pitchFamily="34" charset="0"/>
                <a:cs typeface="Arial" pitchFamily="34" charset="0"/>
              </a:rPr>
              <a:t>(x1,x2,…</a:t>
            </a:r>
            <a:r>
              <a:rPr lang="en-US" altLang="zh-CN" sz="1400" dirty="0" err="1">
                <a:latin typeface="Arial" pitchFamily="34" charset="0"/>
                <a:cs typeface="Arial" pitchFamily="34" charset="0"/>
              </a:rPr>
              <a:t>xn</a:t>
            </a:r>
            <a:r>
              <a:rPr lang="en-US" altLang="zh-CN" sz="1400" dirty="0">
                <a:latin typeface="Arial" pitchFamily="34" charset="0"/>
                <a:cs typeface="Arial" pitchFamily="34" charset="0"/>
              </a:rPr>
              <a:t>)=θ0+θ1x1+…+</a:t>
            </a:r>
            <a:r>
              <a:rPr lang="en-US" altLang="zh-CN" sz="1400" dirty="0" err="1">
                <a:latin typeface="Arial" pitchFamily="34" charset="0"/>
                <a:cs typeface="Arial" pitchFamily="34" charset="0"/>
              </a:rPr>
              <a:t>θnxn</a:t>
            </a:r>
            <a:r>
              <a:rPr lang="en-US" altLang="zh-CN" sz="14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F689B0C-5DAA-415C-A317-C1507C3FC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83" y="1896510"/>
            <a:ext cx="4184064" cy="16193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87084F-2754-4BA8-ABC1-4E1A70B8B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83" y="3515846"/>
            <a:ext cx="4184064" cy="5972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1014D8-75FE-47C4-84F4-AD902E2D2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83" y="4113064"/>
            <a:ext cx="4270732" cy="18824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6198D7-6F88-4A28-A24E-9116DF692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577" y="6182783"/>
            <a:ext cx="1747850" cy="414341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82A8152D-14AF-42BA-ABBB-FAEC0DCC05D4}"/>
              </a:ext>
            </a:extLst>
          </p:cNvPr>
          <p:cNvSpPr/>
          <p:nvPr/>
        </p:nvSpPr>
        <p:spPr>
          <a:xfrm>
            <a:off x="1160841" y="6072862"/>
            <a:ext cx="2765322" cy="6341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814E70-A6D7-4CAD-A688-538AB73CABE5}"/>
              </a:ext>
            </a:extLst>
          </p:cNvPr>
          <p:cNvSpPr txBox="1"/>
          <p:nvPr/>
        </p:nvSpPr>
        <p:spPr>
          <a:xfrm>
            <a:off x="6566124" y="1534192"/>
            <a:ext cx="4302052" cy="30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latin typeface="Arial" pitchFamily="34" charset="0"/>
                <a:cs typeface="Arial" pitchFamily="34" charset="0"/>
              </a:rPr>
              <a:t>hθ</a:t>
            </a:r>
            <a:r>
              <a:rPr lang="en-US" altLang="zh-CN" sz="1400" dirty="0">
                <a:latin typeface="Arial" pitchFamily="34" charset="0"/>
                <a:cs typeface="Arial" pitchFamily="34" charset="0"/>
              </a:rPr>
              <a:t>(x1,x2,…</a:t>
            </a:r>
            <a:r>
              <a:rPr lang="en-US" altLang="zh-CN" sz="1400" dirty="0" err="1">
                <a:latin typeface="Arial" pitchFamily="34" charset="0"/>
                <a:cs typeface="Arial" pitchFamily="34" charset="0"/>
              </a:rPr>
              <a:t>xn</a:t>
            </a:r>
            <a:r>
              <a:rPr lang="en-US" altLang="zh-CN" sz="1400" dirty="0">
                <a:latin typeface="Arial" pitchFamily="34" charset="0"/>
                <a:cs typeface="Arial" pitchFamily="34" charset="0"/>
              </a:rPr>
              <a:t>)=θ0+θ1x1+…+</a:t>
            </a:r>
            <a:r>
              <a:rPr lang="en-US" altLang="zh-CN" sz="1400" dirty="0" err="1">
                <a:latin typeface="Arial" pitchFamily="34" charset="0"/>
                <a:cs typeface="Arial" pitchFamily="34" charset="0"/>
              </a:rPr>
              <a:t>θnxn</a:t>
            </a:r>
            <a:r>
              <a:rPr lang="en-US" altLang="zh-CN" sz="14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F406FE0-942D-45B8-92B0-6B8DC7CCB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12" y="1903524"/>
            <a:ext cx="4184064" cy="161933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A3ADF95-F6C5-473E-B8D1-C99D703A9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112" y="3522860"/>
            <a:ext cx="4184064" cy="59721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4E56208-FE95-4A10-8126-A82A8525D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424" y="5987441"/>
            <a:ext cx="1822357" cy="685096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2AADBFD6-A655-4BF1-81A3-958AB5F6A17A}"/>
              </a:ext>
            </a:extLst>
          </p:cNvPr>
          <p:cNvSpPr/>
          <p:nvPr/>
        </p:nvSpPr>
        <p:spPr>
          <a:xfrm>
            <a:off x="7712941" y="6012898"/>
            <a:ext cx="2765322" cy="6341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0B64D83-774E-43A5-8873-EA8025C0B0F3}"/>
              </a:ext>
            </a:extLst>
          </p:cNvPr>
          <p:cNvCxnSpPr/>
          <p:nvPr/>
        </p:nvCxnSpPr>
        <p:spPr>
          <a:xfrm>
            <a:off x="5678127" y="1430594"/>
            <a:ext cx="0" cy="5166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DDB7A1EC-AC34-4184-B342-04B059E72252}"/>
              </a:ext>
            </a:extLst>
          </p:cNvPr>
          <p:cNvSpPr txBox="1"/>
          <p:nvPr/>
        </p:nvSpPr>
        <p:spPr>
          <a:xfrm>
            <a:off x="6722430" y="1157437"/>
            <a:ext cx="398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itchFamily="34" charset="0"/>
                <a:cs typeface="Arial" pitchFamily="34" charset="0"/>
              </a:rPr>
              <a:t>Gradient Descent</a:t>
            </a:r>
            <a:endParaRPr lang="zh-CN" altLang="en-US" dirty="0" err="1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7629691-1132-4812-87F2-B022FAC79CE4}"/>
              </a:ext>
            </a:extLst>
          </p:cNvPr>
          <p:cNvCxnSpPr/>
          <p:nvPr/>
        </p:nvCxnSpPr>
        <p:spPr>
          <a:xfrm>
            <a:off x="548783" y="1526769"/>
            <a:ext cx="1031939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71483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insight from quality view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AA38623C-FEE4-4AA3-A774-82B2B26DD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4751" y="1083048"/>
            <a:ext cx="2264229" cy="16822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95876DE0-20D5-421C-9BBE-8141EACF4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4074" y="2865892"/>
            <a:ext cx="2279422" cy="16930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58E6EF7E-BA7E-421A-B423-C27E214B7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69106" y="4665781"/>
            <a:ext cx="2311056" cy="17205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69DFFC64-A15E-46ED-9C72-3ADC731E4CE6}"/>
              </a:ext>
            </a:extLst>
          </p:cNvPr>
          <p:cNvSpPr txBox="1"/>
          <p:nvPr/>
        </p:nvSpPr>
        <p:spPr>
          <a:xfrm>
            <a:off x="10072684" y="1462512"/>
            <a:ext cx="928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itchFamily="34" charset="0"/>
                <a:cs typeface="Arial" pitchFamily="34" charset="0"/>
              </a:rPr>
              <a:t>IFIR </a:t>
            </a:r>
          </a:p>
          <a:p>
            <a:r>
              <a:rPr lang="en-US" altLang="zh-CN" dirty="0">
                <a:latin typeface="Arial" pitchFamily="34" charset="0"/>
                <a:cs typeface="Arial" pitchFamily="34" charset="0"/>
              </a:rPr>
              <a:t>RA</a:t>
            </a:r>
          </a:p>
          <a:p>
            <a:r>
              <a:rPr lang="en-US" altLang="zh-CN" dirty="0">
                <a:latin typeface="Arial" pitchFamily="34" charset="0"/>
                <a:cs typeface="Arial" pitchFamily="34" charset="0"/>
              </a:rPr>
              <a:t>PSI</a:t>
            </a:r>
            <a:endParaRPr lang="zh-CN" alt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F76262BC-2E03-4D9C-99B2-5761D0E4C5A5}"/>
              </a:ext>
            </a:extLst>
          </p:cNvPr>
          <p:cNvSpPr txBox="1"/>
          <p:nvPr/>
        </p:nvSpPr>
        <p:spPr>
          <a:xfrm>
            <a:off x="10083498" y="3246733"/>
            <a:ext cx="1194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itchFamily="34" charset="0"/>
                <a:cs typeface="Arial" pitchFamily="34" charset="0"/>
              </a:rPr>
              <a:t>PSI</a:t>
            </a:r>
          </a:p>
          <a:p>
            <a:r>
              <a:rPr lang="en-US" altLang="zh-CN" dirty="0">
                <a:latin typeface="Arial" pitchFamily="34" charset="0"/>
                <a:cs typeface="Arial" pitchFamily="34" charset="0"/>
              </a:rPr>
              <a:t>IFIR</a:t>
            </a:r>
          </a:p>
          <a:p>
            <a:r>
              <a:rPr lang="en-US" altLang="zh-CN" dirty="0">
                <a:latin typeface="Arial" pitchFamily="34" charset="0"/>
                <a:cs typeface="Arial" pitchFamily="34" charset="0"/>
              </a:rPr>
              <a:t>RA</a:t>
            </a:r>
            <a:endParaRPr lang="zh-CN" alt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3D3079B3-C0B4-4107-987E-A20FCC4642DC}"/>
              </a:ext>
            </a:extLst>
          </p:cNvPr>
          <p:cNvSpPr txBox="1"/>
          <p:nvPr/>
        </p:nvSpPr>
        <p:spPr>
          <a:xfrm>
            <a:off x="10072684" y="5341367"/>
            <a:ext cx="98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itchFamily="34" charset="0"/>
                <a:cs typeface="Arial" pitchFamily="34" charset="0"/>
              </a:rPr>
              <a:t>PSI</a:t>
            </a:r>
            <a:endParaRPr lang="zh-CN" alt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右大括号 27">
            <a:extLst>
              <a:ext uri="{FF2B5EF4-FFF2-40B4-BE49-F238E27FC236}">
                <a16:creationId xmlns:a16="http://schemas.microsoft.com/office/drawing/2014/main" id="{671B0F16-C8A6-493C-B3EE-A538A0127174}"/>
              </a:ext>
            </a:extLst>
          </p:cNvPr>
          <p:cNvSpPr/>
          <p:nvPr/>
        </p:nvSpPr>
        <p:spPr>
          <a:xfrm rot="10800000">
            <a:off x="6596098" y="1361116"/>
            <a:ext cx="420914" cy="4702628"/>
          </a:xfrm>
          <a:prstGeom prst="rightBrace">
            <a:avLst>
              <a:gd name="adj1" fmla="val 5307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000000"/>
              </a:highlight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6D4422A3-EF11-4D91-8309-AC0F6FECA3F6}"/>
              </a:ext>
            </a:extLst>
          </p:cNvPr>
          <p:cNvSpPr txBox="1"/>
          <p:nvPr/>
        </p:nvSpPr>
        <p:spPr>
          <a:xfrm>
            <a:off x="4471832" y="3424010"/>
            <a:ext cx="1988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Arial" pitchFamily="34" charset="0"/>
                <a:cs typeface="Arial" pitchFamily="34" charset="0"/>
              </a:rPr>
              <a:t>F(X) = Y</a:t>
            </a:r>
            <a:endParaRPr lang="zh-CN" altLang="en-US" sz="3200" dirty="0" err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B2A99DA-18AD-4FAB-89F9-6BF388D2AB77}"/>
              </a:ext>
            </a:extLst>
          </p:cNvPr>
          <p:cNvGrpSpPr/>
          <p:nvPr/>
        </p:nvGrpSpPr>
        <p:grpSpPr>
          <a:xfrm>
            <a:off x="592504" y="2709974"/>
            <a:ext cx="3227768" cy="1996848"/>
            <a:chOff x="8078861" y="4223656"/>
            <a:chExt cx="3634168" cy="2200049"/>
          </a:xfrm>
        </p:grpSpPr>
        <p:pic>
          <p:nvPicPr>
            <p:cNvPr id="31" name="Picture 1">
              <a:extLst>
                <a:ext uri="{FF2B5EF4-FFF2-40B4-BE49-F238E27FC236}">
                  <a16:creationId xmlns:a16="http://schemas.microsoft.com/office/drawing/2014/main" id="{08B57882-EF5F-4D7E-A21F-43390DC5E9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078861" y="4223656"/>
              <a:ext cx="3627436" cy="22000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3E8B137-E1A7-4AAB-9825-E9AFC7ACCA2C}"/>
                </a:ext>
              </a:extLst>
            </p:cNvPr>
            <p:cNvSpPr/>
            <p:nvPr/>
          </p:nvSpPr>
          <p:spPr>
            <a:xfrm>
              <a:off x="10537371" y="5878286"/>
              <a:ext cx="1175658" cy="40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右大括号 32">
            <a:extLst>
              <a:ext uri="{FF2B5EF4-FFF2-40B4-BE49-F238E27FC236}">
                <a16:creationId xmlns:a16="http://schemas.microsoft.com/office/drawing/2014/main" id="{A0C01078-EDF1-4003-977B-24A30EAFDF65}"/>
              </a:ext>
            </a:extLst>
          </p:cNvPr>
          <p:cNvSpPr/>
          <p:nvPr/>
        </p:nvSpPr>
        <p:spPr>
          <a:xfrm>
            <a:off x="4070553" y="2873828"/>
            <a:ext cx="265471" cy="1685140"/>
          </a:xfrm>
          <a:prstGeom prst="rightBrace">
            <a:avLst>
              <a:gd name="adj1" fmla="val 5409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1723650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insight from quality view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2D6CA41-598F-4FA5-A3E0-8572FAF07A97}"/>
              </a:ext>
            </a:extLst>
          </p:cNvPr>
          <p:cNvSpPr txBox="1"/>
          <p:nvPr/>
        </p:nvSpPr>
        <p:spPr>
          <a:xfrm>
            <a:off x="2489622" y="1193028"/>
            <a:ext cx="104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部件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D69A27-9BF8-4102-8E0D-9E4690D7C16F}"/>
              </a:ext>
            </a:extLst>
          </p:cNvPr>
          <p:cNvSpPr txBox="1"/>
          <p:nvPr/>
        </p:nvSpPr>
        <p:spPr>
          <a:xfrm>
            <a:off x="5271245" y="1193028"/>
            <a:ext cx="104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整机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12A0B9C-C556-412D-920B-A164BD6607AD}"/>
              </a:ext>
            </a:extLst>
          </p:cNvPr>
          <p:cNvSpPr txBox="1"/>
          <p:nvPr/>
        </p:nvSpPr>
        <p:spPr>
          <a:xfrm>
            <a:off x="8137392" y="1177660"/>
            <a:ext cx="104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客户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6276701-C021-45BC-8E7F-ED379A182FEB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534651" y="1454638"/>
            <a:ext cx="1736594" cy="0"/>
          </a:xfrm>
          <a:prstGeom prst="straightConnector1">
            <a:avLst/>
          </a:prstGeom>
          <a:ln w="57150">
            <a:solidFill>
              <a:schemeClr val="tx1">
                <a:alpha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7FBE412-AFE4-46A9-B123-B3224E81D4E2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6316274" y="1439270"/>
            <a:ext cx="1821118" cy="15368"/>
          </a:xfrm>
          <a:prstGeom prst="straightConnector1">
            <a:avLst/>
          </a:prstGeom>
          <a:ln w="57150">
            <a:solidFill>
              <a:schemeClr val="tx1">
                <a:alpha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双括号 20">
            <a:extLst>
              <a:ext uri="{FF2B5EF4-FFF2-40B4-BE49-F238E27FC236}">
                <a16:creationId xmlns:a16="http://schemas.microsoft.com/office/drawing/2014/main" id="{AB8B57F2-9A21-4185-8C50-7FE5FD7C86D6}"/>
              </a:ext>
            </a:extLst>
          </p:cNvPr>
          <p:cNvSpPr/>
          <p:nvPr/>
        </p:nvSpPr>
        <p:spPr>
          <a:xfrm>
            <a:off x="2266786" y="2038272"/>
            <a:ext cx="1467651" cy="2174581"/>
          </a:xfrm>
          <a:prstGeom prst="bracketPair">
            <a:avLst/>
          </a:prstGeom>
          <a:ln w="381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F85A815-27E2-4B0F-AA10-6DB5E194585E}"/>
              </a:ext>
            </a:extLst>
          </p:cNvPr>
          <p:cNvSpPr txBox="1"/>
          <p:nvPr/>
        </p:nvSpPr>
        <p:spPr>
          <a:xfrm>
            <a:off x="2366677" y="2545251"/>
            <a:ext cx="1290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设计参数</a:t>
            </a:r>
            <a:endParaRPr lang="en-US" altLang="zh-CN" dirty="0"/>
          </a:p>
          <a:p>
            <a:pPr algn="ctr"/>
            <a:r>
              <a:rPr lang="zh-CN" altLang="en-US" dirty="0"/>
              <a:t>验证参数</a:t>
            </a:r>
            <a:endParaRPr lang="en-US" altLang="zh-CN" dirty="0"/>
          </a:p>
          <a:p>
            <a:pPr algn="ctr"/>
            <a:r>
              <a:rPr lang="zh-CN" altLang="en-US" dirty="0"/>
              <a:t>生产参数</a:t>
            </a:r>
            <a:endParaRPr lang="en-US" altLang="zh-CN" dirty="0"/>
          </a:p>
          <a:p>
            <a:pPr algn="ctr"/>
            <a:r>
              <a:rPr lang="zh-CN" altLang="en-US" dirty="0"/>
              <a:t>。。。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59760F5-436F-46C0-BDDF-BFF8A7E9E14E}"/>
              </a:ext>
            </a:extLst>
          </p:cNvPr>
          <p:cNvSpPr txBox="1"/>
          <p:nvPr/>
        </p:nvSpPr>
        <p:spPr>
          <a:xfrm>
            <a:off x="1521436" y="2545251"/>
            <a:ext cx="9681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/>
              <a:t>g</a:t>
            </a:r>
            <a:r>
              <a:rPr lang="en-US" altLang="zh-CN" sz="4400" b="1" baseline="-25000" dirty="0"/>
              <a:t>1</a:t>
            </a:r>
            <a:endParaRPr lang="zh-CN" altLang="en-US" sz="4400" b="1" baseline="-25000" dirty="0"/>
          </a:p>
        </p:txBody>
      </p:sp>
      <p:sp>
        <p:nvSpPr>
          <p:cNvPr id="36" name="双括号 35">
            <a:extLst>
              <a:ext uri="{FF2B5EF4-FFF2-40B4-BE49-F238E27FC236}">
                <a16:creationId xmlns:a16="http://schemas.microsoft.com/office/drawing/2014/main" id="{13EA5CB4-A881-435A-AFDB-DFE0FAB293E8}"/>
              </a:ext>
            </a:extLst>
          </p:cNvPr>
          <p:cNvSpPr/>
          <p:nvPr/>
        </p:nvSpPr>
        <p:spPr>
          <a:xfrm>
            <a:off x="5017673" y="2038272"/>
            <a:ext cx="1467651" cy="2174581"/>
          </a:xfrm>
          <a:prstGeom prst="bracketPair">
            <a:avLst/>
          </a:prstGeom>
          <a:ln w="381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5A8354A-5AFB-4AC6-B5FD-1213B7550C13}"/>
              </a:ext>
            </a:extLst>
          </p:cNvPr>
          <p:cNvSpPr txBox="1"/>
          <p:nvPr/>
        </p:nvSpPr>
        <p:spPr>
          <a:xfrm>
            <a:off x="5117564" y="2545251"/>
            <a:ext cx="1290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设计参数</a:t>
            </a:r>
            <a:endParaRPr lang="en-US" altLang="zh-CN" dirty="0"/>
          </a:p>
          <a:p>
            <a:pPr algn="ctr"/>
            <a:r>
              <a:rPr lang="zh-CN" altLang="en-US" dirty="0"/>
              <a:t>整合参数</a:t>
            </a:r>
            <a:endParaRPr lang="en-US" altLang="zh-CN" dirty="0"/>
          </a:p>
          <a:p>
            <a:pPr algn="ctr"/>
            <a:r>
              <a:rPr lang="zh-CN" altLang="en-US" dirty="0"/>
              <a:t>生产参数</a:t>
            </a:r>
            <a:endParaRPr lang="en-US" altLang="zh-CN" dirty="0"/>
          </a:p>
          <a:p>
            <a:pPr algn="ctr"/>
            <a:r>
              <a:rPr lang="zh-CN" altLang="en-US" dirty="0"/>
              <a:t>。。。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740307A-B2A5-4894-866B-5214B117D392}"/>
              </a:ext>
            </a:extLst>
          </p:cNvPr>
          <p:cNvSpPr txBox="1"/>
          <p:nvPr/>
        </p:nvSpPr>
        <p:spPr>
          <a:xfrm>
            <a:off x="4272323" y="2545251"/>
            <a:ext cx="9681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/>
              <a:t>g</a:t>
            </a:r>
            <a:r>
              <a:rPr lang="en-US" altLang="zh-CN" sz="4400" b="1" baseline="-25000" dirty="0"/>
              <a:t>2</a:t>
            </a:r>
            <a:endParaRPr lang="zh-CN" altLang="en-US" sz="4400" b="1" baseline="-25000" dirty="0"/>
          </a:p>
        </p:txBody>
      </p:sp>
      <p:sp>
        <p:nvSpPr>
          <p:cNvPr id="39" name="双括号 38">
            <a:extLst>
              <a:ext uri="{FF2B5EF4-FFF2-40B4-BE49-F238E27FC236}">
                <a16:creationId xmlns:a16="http://schemas.microsoft.com/office/drawing/2014/main" id="{03A96074-4F3D-42C1-8015-3A6CF2F51229}"/>
              </a:ext>
            </a:extLst>
          </p:cNvPr>
          <p:cNvSpPr/>
          <p:nvPr/>
        </p:nvSpPr>
        <p:spPr>
          <a:xfrm>
            <a:off x="7922240" y="2038272"/>
            <a:ext cx="1467651" cy="2174581"/>
          </a:xfrm>
          <a:prstGeom prst="bracketPair">
            <a:avLst/>
          </a:prstGeom>
          <a:ln w="381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D839745-2E19-49E1-A95D-250D451D4409}"/>
              </a:ext>
            </a:extLst>
          </p:cNvPr>
          <p:cNvSpPr txBox="1"/>
          <p:nvPr/>
        </p:nvSpPr>
        <p:spPr>
          <a:xfrm>
            <a:off x="8022131" y="2545251"/>
            <a:ext cx="1290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使用参数</a:t>
            </a:r>
            <a:endParaRPr lang="en-US" altLang="zh-CN" dirty="0"/>
          </a:p>
          <a:p>
            <a:pPr algn="ctr"/>
            <a:r>
              <a:rPr lang="zh-CN" altLang="en-US" dirty="0"/>
              <a:t>环境参数</a:t>
            </a:r>
            <a:endParaRPr lang="en-US" altLang="zh-CN" dirty="0"/>
          </a:p>
          <a:p>
            <a:pPr algn="ctr"/>
            <a:r>
              <a:rPr lang="zh-CN" altLang="en-US" dirty="0"/>
              <a:t>结果数据</a:t>
            </a:r>
            <a:endParaRPr lang="en-US" altLang="zh-CN" dirty="0"/>
          </a:p>
          <a:p>
            <a:pPr algn="ctr"/>
            <a:r>
              <a:rPr lang="zh-CN" altLang="en-US" dirty="0"/>
              <a:t>。。。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7976BDE-8CAC-4999-B133-4E1F7D167E20}"/>
              </a:ext>
            </a:extLst>
          </p:cNvPr>
          <p:cNvSpPr txBox="1"/>
          <p:nvPr/>
        </p:nvSpPr>
        <p:spPr>
          <a:xfrm>
            <a:off x="7176890" y="2545251"/>
            <a:ext cx="9681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/>
              <a:t>g</a:t>
            </a:r>
            <a:r>
              <a:rPr lang="en-US" altLang="zh-CN" sz="4400" b="1" baseline="-25000" dirty="0"/>
              <a:t>3</a:t>
            </a:r>
            <a:endParaRPr lang="zh-CN" altLang="en-US" sz="4400" b="1" baseline="-25000" dirty="0"/>
          </a:p>
        </p:txBody>
      </p:sp>
      <p:sp>
        <p:nvSpPr>
          <p:cNvPr id="42" name="双括号 41">
            <a:extLst>
              <a:ext uri="{FF2B5EF4-FFF2-40B4-BE49-F238E27FC236}">
                <a16:creationId xmlns:a16="http://schemas.microsoft.com/office/drawing/2014/main" id="{04032626-2023-4EB5-ABEE-14B470B4C551}"/>
              </a:ext>
            </a:extLst>
          </p:cNvPr>
          <p:cNvSpPr/>
          <p:nvPr/>
        </p:nvSpPr>
        <p:spPr>
          <a:xfrm>
            <a:off x="1429229" y="2038272"/>
            <a:ext cx="8521595" cy="2174581"/>
          </a:xfrm>
          <a:prstGeom prst="bracketPair">
            <a:avLst/>
          </a:prstGeom>
          <a:ln w="381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49D3706-BCCB-4B29-A820-BF5E07E820E1}"/>
              </a:ext>
            </a:extLst>
          </p:cNvPr>
          <p:cNvSpPr txBox="1"/>
          <p:nvPr/>
        </p:nvSpPr>
        <p:spPr>
          <a:xfrm>
            <a:off x="829870" y="2645143"/>
            <a:ext cx="745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/>
              <a:t>F</a:t>
            </a:r>
            <a:endParaRPr lang="zh-CN" altLang="en-US" sz="4400" b="1" baseline="-250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7FCBB29-F7F8-44AC-A79A-0AD1EB57CD3E}"/>
              </a:ext>
            </a:extLst>
          </p:cNvPr>
          <p:cNvSpPr txBox="1"/>
          <p:nvPr/>
        </p:nvSpPr>
        <p:spPr>
          <a:xfrm>
            <a:off x="4041802" y="3504967"/>
            <a:ext cx="384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，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997E089-3716-4310-BA17-963E84717CE9}"/>
              </a:ext>
            </a:extLst>
          </p:cNvPr>
          <p:cNvSpPr txBox="1"/>
          <p:nvPr/>
        </p:nvSpPr>
        <p:spPr>
          <a:xfrm>
            <a:off x="6815739" y="3504967"/>
            <a:ext cx="384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，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C973578-C191-4CC4-9595-EAD390DAB5A7}"/>
              </a:ext>
            </a:extLst>
          </p:cNvPr>
          <p:cNvSpPr txBox="1"/>
          <p:nvPr/>
        </p:nvSpPr>
        <p:spPr>
          <a:xfrm>
            <a:off x="1129553" y="4673896"/>
            <a:ext cx="95973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理想：利用数字化转型的契机，打破数据孤岛并对端到端数据实施打通建模，建立产品质量的数字画像，并借由边缘计算和仿真技术推动产品设计优化、生产过程优化、系统配合优化。适配客户画像以最大程度满足客户需求，从而实现质量管理的智能化。</a:t>
            </a:r>
          </a:p>
        </p:txBody>
      </p:sp>
    </p:spTree>
    <p:extLst>
      <p:ext uri="{BB962C8B-B14F-4D97-AF65-F5344CB8AC3E}">
        <p14:creationId xmlns:p14="http://schemas.microsoft.com/office/powerpoint/2010/main" val="394948500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 work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Picture 2" descr="C:\Program Files\Microsoft Office\MEDIA\CAGCAT10\j0301252.wmf">
            <a:extLst>
              <a:ext uri="{FF2B5EF4-FFF2-40B4-BE49-F238E27FC236}">
                <a16:creationId xmlns:a16="http://schemas.microsoft.com/office/drawing/2014/main" id="{CD24FA0B-C776-4F7D-A8D0-E98C88139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19428" y="861015"/>
            <a:ext cx="2776702" cy="2375670"/>
          </a:xfrm>
          <a:prstGeom prst="rect">
            <a:avLst/>
          </a:prstGeom>
          <a:noFill/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26198448-538F-4449-A3B0-3920294F4102}"/>
              </a:ext>
            </a:extLst>
          </p:cNvPr>
          <p:cNvSpPr txBox="1"/>
          <p:nvPr/>
        </p:nvSpPr>
        <p:spPr>
          <a:xfrm>
            <a:off x="348342" y="1214931"/>
            <a:ext cx="8301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indent="-539750">
              <a:buFont typeface="Wingdings" pitchFamily="2" charset="2"/>
              <a:buChar char="Ø"/>
            </a:pPr>
            <a:r>
              <a:rPr lang="zh-CN" altLang="en-US" sz="2400" dirty="0">
                <a:latin typeface="Arial" pitchFamily="34" charset="0"/>
                <a:cs typeface="Arial" pitchFamily="34" charset="0"/>
              </a:rPr>
              <a:t>思考在自己的日常工作中，有哪些场景可以利用到人工智能</a:t>
            </a:r>
            <a:r>
              <a:rPr lang="en-US" altLang="zh-CN" sz="2400" dirty="0">
                <a:latin typeface="Arial" pitchFamily="34" charset="0"/>
                <a:cs typeface="Arial" pitchFamily="34" charset="0"/>
              </a:rPr>
              <a:t>/</a:t>
            </a:r>
            <a:r>
              <a:rPr lang="zh-CN" altLang="en-US" sz="2400" dirty="0">
                <a:latin typeface="Arial" pitchFamily="34" charset="0"/>
                <a:cs typeface="Arial" pitchFamily="34" charset="0"/>
              </a:rPr>
              <a:t>机器学习，需要用到哪项技术或任务。</a:t>
            </a:r>
            <a:endParaRPr lang="en-US" altLang="zh-CN" sz="2400" dirty="0">
              <a:latin typeface="Arial" pitchFamily="34" charset="0"/>
              <a:cs typeface="Arial" pitchFamily="34" charset="0"/>
            </a:endParaRPr>
          </a:p>
          <a:p>
            <a:endParaRPr lang="en-US" altLang="zh-CN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6406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 Author information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343" y="1175657"/>
            <a:ext cx="1119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000" dirty="0">
                <a:latin typeface="Arial" pitchFamily="34" charset="0"/>
                <a:cs typeface="Arial" pitchFamily="34" charset="0"/>
              </a:rPr>
              <a:t>Bob Xie:   Lenovo Senior SQE</a:t>
            </a:r>
            <a:endParaRPr lang="zh-CN" altLang="en-US" sz="20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12679" y="6066949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Arial" pitchFamily="34" charset="0"/>
                <a:cs typeface="Arial" pitchFamily="34" charset="0"/>
              </a:rPr>
              <a:t>WeChat</a:t>
            </a:r>
            <a:endParaRPr lang="zh-CN" alt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36107" y="6066948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column</a:t>
            </a:r>
            <a:endParaRPr lang="zh-CN" altLang="en-US" dirty="0" err="1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3200" y="1843314"/>
            <a:ext cx="1150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itchFamily="34" charset="0"/>
                <a:cs typeface="Arial" pitchFamily="34" charset="0"/>
              </a:rPr>
              <a:t>If you interesting about Data analysis, can follow my </a:t>
            </a:r>
            <a:r>
              <a:rPr lang="en-US" altLang="zh-CN" dirty="0"/>
              <a:t>column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 and WeChat </a:t>
            </a:r>
            <a:endParaRPr lang="zh-CN" altLang="en-US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图片 8" descr="Bob Xie _ 13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4925" y="2452914"/>
            <a:ext cx="3241675" cy="3241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38" y="2744884"/>
            <a:ext cx="2716146" cy="271614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19981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图形用户界面&#10;&#10;描述已自动生成">
            <a:extLst>
              <a:ext uri="{FF2B5EF4-FFF2-40B4-BE49-F238E27FC236}">
                <a16:creationId xmlns:a16="http://schemas.microsoft.com/office/drawing/2014/main" id="{5F304BC9-288B-4AF7-8783-48984B05C5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67" y="842002"/>
            <a:ext cx="11153684" cy="596882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AI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C05074F-2E1D-4364-AC6C-BCC00C11A2ED}"/>
              </a:ext>
            </a:extLst>
          </p:cNvPr>
          <p:cNvSpPr/>
          <p:nvPr/>
        </p:nvSpPr>
        <p:spPr>
          <a:xfrm>
            <a:off x="548783" y="1193498"/>
            <a:ext cx="105757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“人工智能就是机器展现出来的智能，所以只要机器有智能的特征和表现，就应该将其视为人工智能。”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E5C65A-08A6-4A9E-9D2E-DDA895C4EB40}"/>
              </a:ext>
            </a:extLst>
          </p:cNvPr>
          <p:cNvSpPr/>
          <p:nvPr/>
        </p:nvSpPr>
        <p:spPr>
          <a:xfrm>
            <a:off x="548783" y="2052806"/>
            <a:ext cx="10575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dirty="0"/>
              <a:t>-- </a:t>
            </a:r>
            <a:r>
              <a:rPr lang="zh-CN" altLang="en-US" sz="2800" dirty="0"/>
              <a:t>维基百科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53969CA-2C6D-46D9-9B44-B5F2DE00D432}"/>
              </a:ext>
            </a:extLst>
          </p:cNvPr>
          <p:cNvSpPr/>
          <p:nvPr/>
        </p:nvSpPr>
        <p:spPr>
          <a:xfrm>
            <a:off x="548783" y="2761041"/>
            <a:ext cx="105757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“人工智能是研究、开发用于模拟、延伸和扩展人的智能的理论、方法、技术和应用系统的一门新的技术科学。”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B51F4C1-BCB7-4DA4-975A-9EBC1AD1B610}"/>
              </a:ext>
            </a:extLst>
          </p:cNvPr>
          <p:cNvSpPr/>
          <p:nvPr/>
        </p:nvSpPr>
        <p:spPr>
          <a:xfrm>
            <a:off x="548783" y="3620349"/>
            <a:ext cx="10575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dirty="0"/>
              <a:t>-- </a:t>
            </a:r>
            <a:r>
              <a:rPr lang="zh-CN" altLang="en-US" sz="2800" dirty="0"/>
              <a:t>百度百科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A86358-E394-4915-8AA6-A0C2433F8D27}"/>
              </a:ext>
            </a:extLst>
          </p:cNvPr>
          <p:cNvSpPr/>
          <p:nvPr/>
        </p:nvSpPr>
        <p:spPr>
          <a:xfrm>
            <a:off x="548783" y="4213323"/>
            <a:ext cx="105757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“人工智能是利用数字计算机或者由数字计算机控制的机器，模拟、延伸和扩展人类的智能，感知环境、获取知识并使用知识获得最佳结果的理论、方法、技术和应用系统。”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2A0714C-D104-4379-ABD4-CB9EE2A942BD}"/>
              </a:ext>
            </a:extLst>
          </p:cNvPr>
          <p:cNvSpPr/>
          <p:nvPr/>
        </p:nvSpPr>
        <p:spPr>
          <a:xfrm>
            <a:off x="548783" y="5518303"/>
            <a:ext cx="10575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dirty="0"/>
              <a:t>-- 《</a:t>
            </a:r>
            <a:r>
              <a:rPr lang="zh-CN" altLang="en-US" sz="2800" dirty="0"/>
              <a:t>人工智能标准化白皮书（</a:t>
            </a:r>
            <a:r>
              <a:rPr lang="en-US" altLang="zh-CN" sz="2800" dirty="0"/>
              <a:t>2018</a:t>
            </a:r>
            <a:r>
              <a:rPr lang="zh-CN" altLang="en-US" sz="2800" dirty="0"/>
              <a:t>年）</a:t>
            </a:r>
            <a:r>
              <a:rPr lang="en-US" altLang="zh-CN" sz="2800" dirty="0"/>
              <a:t>》</a:t>
            </a:r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waves of AI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pic>
        <p:nvPicPr>
          <p:cNvPr id="14" name="图片 13" descr="pic01.jpg">
            <a:extLst>
              <a:ext uri="{FF2B5EF4-FFF2-40B4-BE49-F238E27FC236}">
                <a16:creationId xmlns:a16="http://schemas.microsoft.com/office/drawing/2014/main" id="{53D989AE-E3E0-4A83-BF75-3D9E49C7D2C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649" y="975329"/>
            <a:ext cx="9398817" cy="561027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EB3C33E-09EB-4292-A646-F94302F1E9DC}"/>
              </a:ext>
            </a:extLst>
          </p:cNvPr>
          <p:cNvSpPr/>
          <p:nvPr/>
        </p:nvSpPr>
        <p:spPr>
          <a:xfrm>
            <a:off x="9431648" y="997758"/>
            <a:ext cx="239408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第一阶段（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1950—1980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），人工智能刚刚诞生，符号主义快速发展，但由于当时很多事物不能得到很好的表达，因此模型存在很大的局限性。此外，随着计算任务的复杂性的不断提高，算法、硬件、算力都成为人工智能进一步发展的阻力。</a:t>
            </a:r>
            <a:endParaRPr lang="en-US" altLang="zh-CN" sz="1400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第二阶段（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1980—2000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），专家系统在这个阶段得到了快速的发展，数学模型也有了重大的突破，但由于专家系统在自学习能力、推理方面还存在严重不足，以及开发成本高昂等原因，人工智能的发展再次陷入瓶颈。</a:t>
            </a:r>
            <a:endParaRPr lang="en-US" altLang="zh-CN" sz="1400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第三阶段（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21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世纪初至今）随着互联网的兴起、大数据的积累、理论算法的突破、算力的大幅提升，人工智能在很多应用领域都取得了革命性的进展，进入了发展的繁荣时期。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6169167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AI for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45FCC162-F940-4001-8A82-918C3DD90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2165405-381B-41F1-B581-86F00C9468AB}"/>
              </a:ext>
            </a:extLst>
          </p:cNvPr>
          <p:cNvSpPr/>
          <p:nvPr/>
        </p:nvSpPr>
        <p:spPr>
          <a:xfrm>
            <a:off x="76840" y="1054366"/>
            <a:ext cx="117027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　　 （</a:t>
            </a:r>
            <a:r>
              <a:rPr lang="en-US" altLang="zh-CN" sz="2000" dirty="0"/>
              <a:t>1</a:t>
            </a:r>
            <a:r>
              <a:rPr lang="zh-CN" altLang="en-US" sz="2000" dirty="0"/>
              <a:t>）计算机视觉（暂且把模式识别，图像处理等问题归入其中）</a:t>
            </a:r>
          </a:p>
          <a:p>
            <a:r>
              <a:rPr lang="zh-CN" altLang="en-US" sz="2000" dirty="0"/>
              <a:t>　　 （</a:t>
            </a:r>
            <a:r>
              <a:rPr lang="en-US" altLang="zh-CN" sz="2000" dirty="0"/>
              <a:t>2</a:t>
            </a:r>
            <a:r>
              <a:rPr lang="zh-CN" altLang="en-US" sz="2000" dirty="0"/>
              <a:t>）自然语言理解与交流（暂且把语音识别、合成归入其中，包括对话）</a:t>
            </a:r>
            <a:endParaRPr lang="en-US" altLang="zh-CN" sz="2000" dirty="0"/>
          </a:p>
          <a:p>
            <a:r>
              <a:rPr lang="zh-CN" altLang="en-US" sz="2000" dirty="0"/>
              <a:t>　　 （</a:t>
            </a:r>
            <a:r>
              <a:rPr lang="en-US" altLang="zh-CN" sz="2000" dirty="0"/>
              <a:t>3</a:t>
            </a:r>
            <a:r>
              <a:rPr lang="zh-CN" altLang="en-US" sz="2000" dirty="0"/>
              <a:t>）认知与推理（包含各种物理和社会常识）</a:t>
            </a:r>
          </a:p>
          <a:p>
            <a:r>
              <a:rPr lang="zh-CN" altLang="en-US" sz="2000" dirty="0"/>
              <a:t>　　 （</a:t>
            </a:r>
            <a:r>
              <a:rPr lang="en-US" altLang="zh-CN" sz="2000" dirty="0"/>
              <a:t>4</a:t>
            </a:r>
            <a:r>
              <a:rPr lang="zh-CN" altLang="en-US" sz="2000" dirty="0"/>
              <a:t>）机器人学（机械、控制、设计、运动规划、任务规划等）</a:t>
            </a:r>
          </a:p>
          <a:p>
            <a:r>
              <a:rPr lang="zh-CN" altLang="en-US" sz="2000" dirty="0"/>
              <a:t>　　 （</a:t>
            </a:r>
            <a:r>
              <a:rPr lang="en-US" altLang="zh-CN" sz="2000" dirty="0"/>
              <a:t>5</a:t>
            </a:r>
            <a:r>
              <a:rPr lang="zh-CN" altLang="en-US" sz="2000" dirty="0"/>
              <a:t>）博弈与伦理（多代理人</a:t>
            </a:r>
            <a:r>
              <a:rPr lang="en-US" altLang="zh-CN" sz="2000" dirty="0"/>
              <a:t>agents</a:t>
            </a:r>
            <a:r>
              <a:rPr lang="zh-CN" altLang="en-US" sz="2000" dirty="0"/>
              <a:t>的交互、对抗与合作，机器人与社会融合等议题）</a:t>
            </a:r>
          </a:p>
          <a:p>
            <a:r>
              <a:rPr lang="zh-CN" altLang="en-US" sz="2000" dirty="0"/>
              <a:t>　　 （</a:t>
            </a:r>
            <a:r>
              <a:rPr lang="en-US" altLang="zh-CN" sz="2000" dirty="0"/>
              <a:t>6</a:t>
            </a:r>
            <a:r>
              <a:rPr lang="zh-CN" altLang="en-US" sz="2000" dirty="0"/>
              <a:t>）机器学习（各种统计的建模、分析工具和计算的方法）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B8D7EF-A3EE-452B-92C2-CE9733FE6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37" y="5048319"/>
            <a:ext cx="2697171" cy="1510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0E805D-FBDB-49B6-8013-AE56E12DD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951" y="5048319"/>
            <a:ext cx="3109351" cy="15106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3E8B333-5612-4592-B3CD-0E465D2E9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776" y="3334442"/>
            <a:ext cx="2093526" cy="15716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F3D045-E9C0-4204-A560-F2FAEC4A9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843" y="3334442"/>
            <a:ext cx="2588136" cy="15716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FCB6F4-5F03-447E-B419-EA5BD33062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5469" y="3334442"/>
            <a:ext cx="3065025" cy="157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4316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Machine Learning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00403" y="914399"/>
            <a:ext cx="10350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Machine learning is a science of the artificial. The field's main objects of study are artifacts, specifically algorithms that improve their performance with experience. – Langley 1996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Machine Learning is the study of computer algorithms that improve automatically through experience. – Tom Mitchell 1997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Machine learning is programming computers to optimize a performance criterion using example data or past experience. – </a:t>
            </a:r>
            <a:r>
              <a:rPr lang="en-US" altLang="zh-CN" dirty="0" err="1"/>
              <a:t>Alpaydin</a:t>
            </a:r>
            <a:r>
              <a:rPr lang="en-US" altLang="zh-CN" dirty="0"/>
              <a:t> 2004</a:t>
            </a:r>
            <a:endParaRPr lang="zh-CN" altLang="en-US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4934" y="4038857"/>
            <a:ext cx="1730590" cy="12857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6414" y="4034722"/>
            <a:ext cx="1742201" cy="12940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62785" y="4024239"/>
            <a:ext cx="1766380" cy="1315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2244935" y="3654907"/>
            <a:ext cx="173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itchFamily="34" charset="0"/>
                <a:cs typeface="Arial" pitchFamily="34" charset="0"/>
              </a:rPr>
              <a:t>Regression</a:t>
            </a:r>
            <a:endParaRPr lang="zh-CN" alt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6415" y="3654907"/>
            <a:ext cx="174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itchFamily="34" charset="0"/>
                <a:cs typeface="Arial" pitchFamily="34" charset="0"/>
              </a:rPr>
              <a:t>Classification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975652" y="3654907"/>
            <a:ext cx="174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itchFamily="34" charset="0"/>
                <a:cs typeface="Arial" pitchFamily="34" charset="0"/>
              </a:rPr>
              <a:t>Clustering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249269" y="5439112"/>
            <a:ext cx="6472918" cy="33855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1600" dirty="0" err="1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62271" y="5456246"/>
            <a:ext cx="4329211" cy="30777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Supervised learning</a:t>
            </a: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8818" y="5456246"/>
            <a:ext cx="2100366" cy="30777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Unsupervised learning</a:t>
            </a: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49269" y="5827229"/>
            <a:ext cx="6472918" cy="33855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1600" dirty="0" err="1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62271" y="5844363"/>
            <a:ext cx="6446913" cy="30777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Machine Learning</a:t>
            </a: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49269" y="6203222"/>
            <a:ext cx="6472918" cy="33855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1600" dirty="0" err="1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62271" y="6220356"/>
            <a:ext cx="6446913" cy="30777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Deep Learning</a:t>
            </a: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图片 16" descr="停止标志&#10;&#10;描述已自动生成">
            <a:extLst>
              <a:ext uri="{FF2B5EF4-FFF2-40B4-BE49-F238E27FC236}">
                <a16:creationId xmlns:a16="http://schemas.microsoft.com/office/drawing/2014/main" id="{73A0439B-1F49-4E63-A191-B33A8EF021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6848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Deep Learning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37" y="1156929"/>
            <a:ext cx="10045700" cy="4927600"/>
          </a:xfrm>
          <a:prstGeom prst="rect">
            <a:avLst/>
          </a:prstGeom>
        </p:spPr>
      </p:pic>
      <p:pic>
        <p:nvPicPr>
          <p:cNvPr id="5" name="图片 4" descr="停止标志&#10;&#10;描述已自动生成">
            <a:extLst>
              <a:ext uri="{FF2B5EF4-FFF2-40B4-BE49-F238E27FC236}">
                <a16:creationId xmlns:a16="http://schemas.microsoft.com/office/drawing/2014/main" id="{11D9FBFF-BEA5-47D7-B6D4-2CB905E0F4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4525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Regression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48783" y="899651"/>
            <a:ext cx="7698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itchFamily="34" charset="0"/>
                <a:cs typeface="Arial" pitchFamily="34" charset="0"/>
              </a:rPr>
              <a:t>Do we remember the QME wave I  still  </a:t>
            </a:r>
            <a:r>
              <a:rPr lang="en-US" altLang="zh-CN" sz="2400" dirty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</a:t>
            </a:r>
            <a:endParaRPr lang="zh-CN" altLang="en-US" sz="24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83" y="1349478"/>
            <a:ext cx="6031276" cy="331448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132" y="3039966"/>
            <a:ext cx="6052640" cy="337558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783" y="5113790"/>
            <a:ext cx="1730590" cy="12857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图片 7" descr="停止标志&#10;&#10;描述已自动生成">
            <a:extLst>
              <a:ext uri="{FF2B5EF4-FFF2-40B4-BE49-F238E27FC236}">
                <a16:creationId xmlns:a16="http://schemas.microsoft.com/office/drawing/2014/main" id="{DC66500D-47AE-41D2-A6CE-FBB25C8492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3596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Classification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783" y="1028475"/>
            <a:ext cx="3893697" cy="2785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9378" y="1104995"/>
            <a:ext cx="5526582" cy="2165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9378" y="3587448"/>
            <a:ext cx="5553546" cy="1783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783" y="5126102"/>
            <a:ext cx="1742201" cy="12940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图片 7" descr="停止标志&#10;&#10;描述已自动生成">
            <a:extLst>
              <a:ext uri="{FF2B5EF4-FFF2-40B4-BE49-F238E27FC236}">
                <a16:creationId xmlns:a16="http://schemas.microsoft.com/office/drawing/2014/main" id="{CF85C6CF-9E9C-466C-A0B2-B43CDD4F28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6043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Clustering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783" y="5189361"/>
            <a:ext cx="1766380" cy="1315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378541" y="982766"/>
            <a:ext cx="32200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Iris</a:t>
            </a:r>
            <a:r>
              <a:rPr lang="zh-CN" altLang="en-US" dirty="0"/>
              <a:t>数据集是常用的分类实验数据集，由</a:t>
            </a:r>
            <a:r>
              <a:rPr lang="en-US" altLang="zh-CN" dirty="0"/>
              <a:t>Fisher, 1936</a:t>
            </a:r>
            <a:r>
              <a:rPr lang="zh-CN" altLang="en-US" dirty="0"/>
              <a:t>收集整理。</a:t>
            </a:r>
            <a:r>
              <a:rPr lang="en-US" altLang="zh-CN" dirty="0"/>
              <a:t>Iris</a:t>
            </a:r>
            <a:r>
              <a:rPr lang="zh-CN" altLang="en-US" dirty="0"/>
              <a:t>也称鸢尾花卉数据集，是一类多重变量分析的数据集。数据集包含</a:t>
            </a:r>
            <a:r>
              <a:rPr lang="en-US" altLang="zh-CN" dirty="0"/>
              <a:t>150</a:t>
            </a:r>
            <a:r>
              <a:rPr lang="zh-CN" altLang="en-US" dirty="0"/>
              <a:t>个数据集，分为</a:t>
            </a:r>
            <a:r>
              <a:rPr lang="en-US" altLang="zh-CN" dirty="0"/>
              <a:t>3</a:t>
            </a:r>
            <a:r>
              <a:rPr lang="zh-CN" altLang="en-US" dirty="0"/>
              <a:t>类，每类</a:t>
            </a:r>
            <a:r>
              <a:rPr lang="en-US" altLang="zh-CN" dirty="0"/>
              <a:t>50</a:t>
            </a:r>
            <a:r>
              <a:rPr lang="zh-CN" altLang="en-US" dirty="0"/>
              <a:t>个数据，每个数据包含</a:t>
            </a:r>
            <a:r>
              <a:rPr lang="en-US" altLang="zh-CN" dirty="0"/>
              <a:t>4</a:t>
            </a:r>
            <a:r>
              <a:rPr lang="zh-CN" altLang="en-US" dirty="0"/>
              <a:t>个属性。可通过花萼长度，花萼宽度，花瓣长度，花瓣宽度</a:t>
            </a:r>
            <a:r>
              <a:rPr lang="en-US" altLang="zh-CN" dirty="0"/>
              <a:t>4</a:t>
            </a:r>
            <a:r>
              <a:rPr lang="zh-CN" altLang="en-US" dirty="0"/>
              <a:t>个属性预测鸢尾花卉属于（</a:t>
            </a:r>
            <a:r>
              <a:rPr lang="en-US" altLang="zh-CN" dirty="0" err="1"/>
              <a:t>Setosa</a:t>
            </a:r>
            <a:r>
              <a:rPr lang="zh-CN" altLang="en-US" dirty="0"/>
              <a:t>，</a:t>
            </a:r>
            <a:r>
              <a:rPr lang="en-US" altLang="zh-CN" dirty="0" err="1"/>
              <a:t>Versicolour</a:t>
            </a:r>
            <a:r>
              <a:rPr lang="zh-CN" altLang="en-US" dirty="0"/>
              <a:t>，</a:t>
            </a:r>
            <a:r>
              <a:rPr lang="en-US" altLang="zh-CN" dirty="0" err="1"/>
              <a:t>Virginica</a:t>
            </a:r>
            <a:r>
              <a:rPr lang="zh-CN" altLang="en-US" dirty="0"/>
              <a:t>）三个种类中的哪一类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606" y="1184996"/>
            <a:ext cx="7433113" cy="5307036"/>
          </a:xfrm>
          <a:prstGeom prst="rect">
            <a:avLst/>
          </a:prstGeom>
        </p:spPr>
      </p:pic>
      <p:pic>
        <p:nvPicPr>
          <p:cNvPr id="6" name="图片 5" descr="停止标志&#10;&#10;描述已自动生成">
            <a:extLst>
              <a:ext uri="{FF2B5EF4-FFF2-40B4-BE49-F238E27FC236}">
                <a16:creationId xmlns:a16="http://schemas.microsoft.com/office/drawing/2014/main" id="{CEF5810B-0350-48C8-85E3-39EACC5F3D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06" y="15482"/>
            <a:ext cx="1511193" cy="9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6755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blank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Lenovo 2015">
      <a:dk1>
        <a:sysClr val="windowText" lastClr="000000"/>
      </a:dk1>
      <a:lt1>
        <a:sysClr val="window" lastClr="FFFFFF"/>
      </a:lt1>
      <a:dk2>
        <a:srgbClr val="333333"/>
      </a:dk2>
      <a:lt2>
        <a:srgbClr val="F8F8F8"/>
      </a:lt2>
      <a:accent1>
        <a:srgbClr val="EE3124"/>
      </a:accent1>
      <a:accent2>
        <a:srgbClr val="F1C741"/>
      </a:accent2>
      <a:accent3>
        <a:srgbClr val="51B6E2"/>
      </a:accent3>
      <a:accent4>
        <a:srgbClr val="B32317"/>
      </a:accent4>
      <a:accent5>
        <a:srgbClr val="8D8F8E"/>
      </a:accent5>
      <a:accent6>
        <a:srgbClr val="CFCECA"/>
      </a:accent6>
      <a:hlink>
        <a:srgbClr val="2093C5"/>
      </a:hlink>
      <a:folHlink>
        <a:srgbClr val="2093C5"/>
      </a:folHlink>
    </a:clrScheme>
    <a:fontScheme name="Lenovo 201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novoTemplate-16x9_2015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LenovoTemplate-16x9_2015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5_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enovo">
  <a:themeElements>
    <a:clrScheme name="LENOVO">
      <a:dk1>
        <a:srgbClr val="000000"/>
      </a:dk1>
      <a:lt1>
        <a:sysClr val="window" lastClr="FFFFFF"/>
      </a:lt1>
      <a:dk2>
        <a:srgbClr val="C00000"/>
      </a:dk2>
      <a:lt2>
        <a:srgbClr val="000000"/>
      </a:lt2>
      <a:accent1>
        <a:srgbClr val="FF0000"/>
      </a:accent1>
      <a:accent2>
        <a:srgbClr val="939598"/>
      </a:accent2>
      <a:accent3>
        <a:srgbClr val="FFC425"/>
      </a:accent3>
      <a:accent4>
        <a:srgbClr val="64BEDC"/>
      </a:accent4>
      <a:accent5>
        <a:srgbClr val="414042"/>
      </a:accent5>
      <a:accent6>
        <a:srgbClr val="FFFFFF"/>
      </a:accent6>
      <a:hlink>
        <a:srgbClr val="EC2225"/>
      </a:hlink>
      <a:folHlink>
        <a:srgbClr val="64BED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7_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Lenovo 2015">
      <a:dk1>
        <a:sysClr val="windowText" lastClr="000000"/>
      </a:dk1>
      <a:lt1>
        <a:sysClr val="window" lastClr="FFFFFF"/>
      </a:lt1>
      <a:dk2>
        <a:srgbClr val="333333"/>
      </a:dk2>
      <a:lt2>
        <a:srgbClr val="F8F8F8"/>
      </a:lt2>
      <a:accent1>
        <a:srgbClr val="EE3124"/>
      </a:accent1>
      <a:accent2>
        <a:srgbClr val="F1C741"/>
      </a:accent2>
      <a:accent3>
        <a:srgbClr val="51B6E2"/>
      </a:accent3>
      <a:accent4>
        <a:srgbClr val="B32317"/>
      </a:accent4>
      <a:accent5>
        <a:srgbClr val="8D8F8E"/>
      </a:accent5>
      <a:accent6>
        <a:srgbClr val="CFCECA"/>
      </a:accent6>
      <a:hlink>
        <a:srgbClr val="2093C5"/>
      </a:hlink>
      <a:folHlink>
        <a:srgbClr val="2093C5"/>
      </a:folHlink>
    </a:clrScheme>
    <a:fontScheme name="Lenovo 201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piDescription xmlns="http://schemas.microsoft.com/sharepoint/v3" xsi:nil="true"/>
    <DocumentStatus xmlns="07f2e666-47bf-451f-ab36-aa9c5d00773e">Available</DocumentStatus>
    <DocumentLevel xmlns="227edde7-652a-4486-a451-157b9bbf4f94">Lenovo Internal</DocumentLevel>
    <Relations xmlns="07f2e666-47bf-451f-ab36-aa9c5d00773e" xsi:nil="true"/>
    <Workflow xmlns="07f2e666-47bf-451f-ab36-aa9c5d00773e" xsi:nil="true"/>
    <_dlc_DocId xmlns="07f2e666-47bf-451f-ab36-aa9c5d00773e">WWID-126-10088</_dlc_DocId>
    <_dlc_DocIdUrl xmlns="07f2e666-47bf-451f-ab36-aa9c5d00773e">
      <Url>http://ecm.lenovo.com/os/Worldwide/_layouts/15/DocIdRedir.aspx?ID=WWID-126-10088</Url>
      <Description>WWID-126-10088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ECM Document" ma:contentTypeID="0x010100F1DAEB343FA8E246A28500DDABBF0BFB009A8CE0F0C72D5540A7A0CDF15B4D9FF6" ma:contentTypeVersion="7" ma:contentTypeDescription="" ma:contentTypeScope="" ma:versionID="78b42c530b2870e326245df7ee80f221">
  <xsd:schema xmlns:xsd="http://www.w3.org/2001/XMLSchema" xmlns:xs="http://www.w3.org/2001/XMLSchema" xmlns:p="http://schemas.microsoft.com/office/2006/metadata/properties" xmlns:ns1="http://schemas.microsoft.com/sharepoint/v3" xmlns:ns2="07f2e666-47bf-451f-ab36-aa9c5d00773e" xmlns:ns3="227edde7-652a-4486-a451-157b9bbf4f94" targetNamespace="http://schemas.microsoft.com/office/2006/metadata/properties" ma:root="true" ma:fieldsID="450ffdaedcff8e06d5dff7b67edbef63" ns1:_="" ns2:_="" ns3:_="">
    <xsd:import namespace="http://schemas.microsoft.com/sharepoint/v3"/>
    <xsd:import namespace="07f2e666-47bf-451f-ab36-aa9c5d00773e"/>
    <xsd:import namespace="227edde7-652a-4486-a451-157b9bbf4f9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KpiDescription" minOccurs="0"/>
                <xsd:element ref="ns2:Workflow" minOccurs="0"/>
                <xsd:element ref="ns2:DocumentStatus" minOccurs="0"/>
                <xsd:element ref="ns2:Relations" minOccurs="0"/>
                <xsd:element ref="ns3:DocumentLevel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KpiDescription" ma:index="12" nillable="true" ma:displayName="Description" ma:description="The description provides information about the purpose of the goal." ma:internalName="KpiDescription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f2e666-47bf-451f-ab36-aa9c5d00773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Workflow" ma:index="13" nillable="true" ma:displayName="Workflow" ma:format="Dropdown" ma:hidden="true" ma:internalName="Workflow" ma:readOnly="false">
      <xsd:simpleType>
        <xsd:restriction base="dms:Choice">
          <xsd:enumeration value="GDDL"/>
          <xsd:enumeration value="PGQ"/>
          <xsd:enumeration value="IDRD"/>
          <xsd:enumeration value="行政"/>
        </xsd:restriction>
      </xsd:simpleType>
    </xsd:element>
    <xsd:element name="DocumentStatus" ma:index="14" nillable="true" ma:displayName="DocumentStatus" ma:default="Available" ma:format="Dropdown" ma:hidden="true" ma:internalName="DocumentStatus" ma:readOnly="false">
      <xsd:simpleType>
        <xsd:restriction base="dms:Choice">
          <xsd:enumeration value="Available"/>
          <xsd:enumeration value="Unavailable"/>
        </xsd:restriction>
      </xsd:simpleType>
    </xsd:element>
    <xsd:element name="Relations" ma:index="15" nillable="true" ma:displayName="Relations" ma:internalName="Relation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edde7-652a-4486-a451-157b9bbf4f94" elementFormDefault="qualified">
    <xsd:import namespace="http://schemas.microsoft.com/office/2006/documentManagement/types"/>
    <xsd:import namespace="http://schemas.microsoft.com/office/infopath/2007/PartnerControls"/>
    <xsd:element name="DocumentLevel" ma:index="16" ma:displayName="DocumentLevel" ma:default="Lenovo Internal" ma:format="Dropdown" ma:internalName="DocumentLevel">
      <xsd:simpleType>
        <xsd:restriction base="dms:Choice">
          <xsd:enumeration value="Lenovo Internal"/>
          <xsd:enumeration value="Lenovo Confidential"/>
          <xsd:enumeration value="Lenovo Restricted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11" ma:displayName="Comments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F203CD-7D6F-4603-BF64-D245475A36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DD4867-0116-449A-B354-C001A801D0F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735DC493-1477-4DA9-94FB-49794E98FAD0}">
  <ds:schemaRefs>
    <ds:schemaRef ds:uri="07f2e666-47bf-451f-ab36-aa9c5d00773e"/>
    <ds:schemaRef ds:uri="http://www.w3.org/XML/1998/namespace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227edde7-652a-4486-a451-157b9bbf4f94"/>
    <ds:schemaRef ds:uri="http://schemas.microsoft.com/sharepoint/v3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625926C1-7A8D-4D83-A896-38353E7E1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7f2e666-47bf-451f-ab36-aa9c5d00773e"/>
    <ds:schemaRef ds:uri="227edde7-652a-4486-a451-157b9bbf4f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64708</TotalTime>
  <Words>835</Words>
  <Application>Microsoft Office PowerPoint</Application>
  <PresentationFormat>宽屏</PresentationFormat>
  <Paragraphs>86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-apple-system</vt:lpstr>
      <vt:lpstr>Foundry Gridnik Medium</vt:lpstr>
      <vt:lpstr>HelveticaNeueLT Std</vt:lpstr>
      <vt:lpstr>メイリオ</vt:lpstr>
      <vt:lpstr>Meiryo UI</vt:lpstr>
      <vt:lpstr>Arial</vt:lpstr>
      <vt:lpstr>Wingdings</vt:lpstr>
      <vt:lpstr>blank</vt:lpstr>
      <vt:lpstr>LenovoTemplate-16x9_2015</vt:lpstr>
      <vt:lpstr>Lenovo Master</vt:lpstr>
      <vt:lpstr>2_Lenovo Master</vt:lpstr>
      <vt:lpstr>1_LenovoTemplate-16x9_2015</vt:lpstr>
      <vt:lpstr>5_Lenovo Master</vt:lpstr>
      <vt:lpstr>Lenovo</vt:lpstr>
      <vt:lpstr>7_Lenovo Master</vt:lpstr>
      <vt:lpstr> AI and ML brief</vt:lpstr>
      <vt:lpstr>What’s AI</vt:lpstr>
      <vt:lpstr>3 waves of AI</vt:lpstr>
      <vt:lpstr>What’s AI for</vt:lpstr>
      <vt:lpstr>What’s Machine Learning</vt:lpstr>
      <vt:lpstr>What’s Deep Learning</vt:lpstr>
      <vt:lpstr>What’s Regression</vt:lpstr>
      <vt:lpstr>What’s Classification</vt:lpstr>
      <vt:lpstr>What’s Clustering</vt:lpstr>
      <vt:lpstr>Why call learning</vt:lpstr>
      <vt:lpstr>What’s insight from quality view</vt:lpstr>
      <vt:lpstr>What’s insight from quality view</vt:lpstr>
      <vt:lpstr>Home work</vt:lpstr>
      <vt:lpstr> Author information</vt:lpstr>
      <vt:lpstr>PowerPoint 演示文稿</vt:lpstr>
    </vt:vector>
  </TitlesOfParts>
  <Company>Carol Hausmann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Lenovo</dc:title>
  <dc:creator>Lenovo</dc:creator>
  <cp:lastModifiedBy>Bob Xie</cp:lastModifiedBy>
  <cp:revision>3555</cp:revision>
  <cp:lastPrinted>2020-11-12T03:29:45Z</cp:lastPrinted>
  <dcterms:created xsi:type="dcterms:W3CDTF">2014-11-19T19:33:06Z</dcterms:created>
  <dcterms:modified xsi:type="dcterms:W3CDTF">2020-11-12T10:37:15Z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0x010100F1DAEB343FA8E246A28500DDABBF0BFB009A8CE0F0C72D5540A7A0CDF15B4D9FF6</vt:lpwstr>
  </property>
  <property fmtid="{D5CDD505-2E9C-101B-9397-08002B2CF9AE}" pid="3" name="_dlc_DocIdItemGuid">
    <vt:lpwstr>7bfa1c62-70e4-4d7f-8c09-a300f8420f6c</vt:lpwstr>
  </property>
</Properties>
</file>